
<file path=[Content_Types].xml><?xml version="1.0" encoding="utf-8"?>
<Types xmlns="http://schemas.openxmlformats.org/package/2006/content-types">
  <Default Extension="bmp" ContentType="image/bmp"/>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20"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59" d="100"/>
          <a:sy n="59" d="100"/>
        </p:scale>
        <p:origin x="72" y="2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3B0C25-4065-41BE-A061-70CFA7862A35}" type="doc">
      <dgm:prSet loTypeId="urn:microsoft.com/office/officeart/2005/8/layout/arrow2" loCatId="process" qsTypeId="urn:microsoft.com/office/officeart/2005/8/quickstyle/simple1" qsCatId="simple" csTypeId="urn:microsoft.com/office/officeart/2005/8/colors/accent1_2" csCatId="accent1" phldr="1"/>
      <dgm:spPr/>
    </dgm:pt>
    <dgm:pt modelId="{EC1EA172-E1CC-4790-AA5B-7DB8E89265F5}">
      <dgm:prSet phldrT="[Metin]" custT="1"/>
      <dgm:spPr/>
      <dgm:t>
        <a:bodyPr/>
        <a:lstStyle/>
        <a:p>
          <a:r>
            <a:rPr lang="tr-TR" sz="2400" b="1" i="1" dirty="0" err="1">
              <a:solidFill>
                <a:srgbClr val="FFC000"/>
              </a:solidFill>
            </a:rPr>
            <a:t>Purposes</a:t>
          </a:r>
          <a:endParaRPr lang="tr-TR" sz="2400" b="1" i="1" dirty="0">
            <a:solidFill>
              <a:srgbClr val="FFC000"/>
            </a:solidFill>
          </a:endParaRPr>
        </a:p>
      </dgm:t>
    </dgm:pt>
    <dgm:pt modelId="{C72B1487-590C-4D9F-B0B3-C6AF7F33C49B}" type="parTrans" cxnId="{F0E5535C-FD79-4CDB-99A7-0342A36C1B0B}">
      <dgm:prSet/>
      <dgm:spPr/>
      <dgm:t>
        <a:bodyPr/>
        <a:lstStyle/>
        <a:p>
          <a:endParaRPr lang="tr-TR"/>
        </a:p>
      </dgm:t>
    </dgm:pt>
    <dgm:pt modelId="{33DD307E-65A5-478A-BEFB-EE0F4A10B9E0}" type="sibTrans" cxnId="{F0E5535C-FD79-4CDB-99A7-0342A36C1B0B}">
      <dgm:prSet/>
      <dgm:spPr/>
      <dgm:t>
        <a:bodyPr/>
        <a:lstStyle/>
        <a:p>
          <a:endParaRPr lang="tr-TR"/>
        </a:p>
      </dgm:t>
    </dgm:pt>
    <dgm:pt modelId="{532CC08C-E26C-4F81-A24E-9881DD5AB18C}">
      <dgm:prSet phldrT="[Metin]" custT="1"/>
      <dgm:spPr/>
      <dgm:t>
        <a:bodyPr/>
        <a:lstStyle/>
        <a:p>
          <a:r>
            <a:rPr lang="tr-TR" sz="2400" b="1" i="1" dirty="0" err="1">
              <a:solidFill>
                <a:srgbClr val="FFC000"/>
              </a:solidFill>
            </a:rPr>
            <a:t>Other</a:t>
          </a:r>
          <a:r>
            <a:rPr lang="tr-TR" sz="2400" b="1" i="1" dirty="0">
              <a:solidFill>
                <a:srgbClr val="FFC000"/>
              </a:solidFill>
            </a:rPr>
            <a:t> </a:t>
          </a:r>
          <a:r>
            <a:rPr lang="tr-TR" sz="2400" b="1" i="1" dirty="0" err="1">
              <a:solidFill>
                <a:srgbClr val="FFC000"/>
              </a:solidFill>
            </a:rPr>
            <a:t>Studies</a:t>
          </a:r>
          <a:endParaRPr lang="tr-TR" sz="2400" b="1" i="1" dirty="0">
            <a:solidFill>
              <a:srgbClr val="FFC000"/>
            </a:solidFill>
          </a:endParaRPr>
        </a:p>
      </dgm:t>
    </dgm:pt>
    <dgm:pt modelId="{87CB2829-A361-4D87-89ED-A00FDD49E6F0}" type="parTrans" cxnId="{652E9896-F72F-4E28-A909-4D470AB24921}">
      <dgm:prSet/>
      <dgm:spPr/>
      <dgm:t>
        <a:bodyPr/>
        <a:lstStyle/>
        <a:p>
          <a:endParaRPr lang="tr-TR"/>
        </a:p>
      </dgm:t>
    </dgm:pt>
    <dgm:pt modelId="{47633573-95B6-45CA-9211-398206624ABB}" type="sibTrans" cxnId="{652E9896-F72F-4E28-A909-4D470AB24921}">
      <dgm:prSet/>
      <dgm:spPr/>
      <dgm:t>
        <a:bodyPr/>
        <a:lstStyle/>
        <a:p>
          <a:endParaRPr lang="tr-TR"/>
        </a:p>
      </dgm:t>
    </dgm:pt>
    <dgm:pt modelId="{3095F0D6-2852-4EAC-8BD2-5625CDD56CDA}">
      <dgm:prSet phldrT="[Metin]" custT="1"/>
      <dgm:spPr/>
      <dgm:t>
        <a:bodyPr/>
        <a:lstStyle/>
        <a:p>
          <a:r>
            <a:rPr lang="tr-TR" sz="2400" b="1" i="1" dirty="0" err="1">
              <a:solidFill>
                <a:srgbClr val="FFC000"/>
              </a:solidFill>
            </a:rPr>
            <a:t>Difficulties</a:t>
          </a:r>
          <a:endParaRPr lang="tr-TR" sz="2400" b="1" i="1" dirty="0">
            <a:solidFill>
              <a:srgbClr val="FFC000"/>
            </a:solidFill>
          </a:endParaRPr>
        </a:p>
      </dgm:t>
    </dgm:pt>
    <dgm:pt modelId="{C024B153-A67B-4292-9C2E-0850E9A5B0A5}" type="parTrans" cxnId="{8C3E3DBA-CB29-4E85-9FB8-CDB1E5D01FC1}">
      <dgm:prSet/>
      <dgm:spPr/>
      <dgm:t>
        <a:bodyPr/>
        <a:lstStyle/>
        <a:p>
          <a:endParaRPr lang="tr-TR"/>
        </a:p>
      </dgm:t>
    </dgm:pt>
    <dgm:pt modelId="{1CF09AE5-F50A-44AF-B7B5-B94800B3D46E}" type="sibTrans" cxnId="{8C3E3DBA-CB29-4E85-9FB8-CDB1E5D01FC1}">
      <dgm:prSet/>
      <dgm:spPr/>
      <dgm:t>
        <a:bodyPr/>
        <a:lstStyle/>
        <a:p>
          <a:endParaRPr lang="tr-TR"/>
        </a:p>
      </dgm:t>
    </dgm:pt>
    <dgm:pt modelId="{62CFC28E-115A-4ED3-86B3-041CE4065837}">
      <dgm:prSet phldrT="[Metin]" custT="1"/>
      <dgm:spPr/>
      <dgm:t>
        <a:bodyPr/>
        <a:lstStyle/>
        <a:p>
          <a:r>
            <a:rPr lang="tr-TR" sz="2400" b="1" i="1" dirty="0" err="1">
              <a:solidFill>
                <a:srgbClr val="FFC000"/>
              </a:solidFill>
            </a:rPr>
            <a:t>Results</a:t>
          </a:r>
          <a:endParaRPr lang="tr-TR" sz="1800" b="1" i="1" dirty="0">
            <a:solidFill>
              <a:srgbClr val="FFC000"/>
            </a:solidFill>
          </a:endParaRPr>
        </a:p>
      </dgm:t>
    </dgm:pt>
    <dgm:pt modelId="{5A8903BF-BD8D-4EE5-A1D7-A2A2DB946730}" type="parTrans" cxnId="{1B72E578-46B1-4B11-9879-20C955BD528E}">
      <dgm:prSet/>
      <dgm:spPr/>
      <dgm:t>
        <a:bodyPr/>
        <a:lstStyle/>
        <a:p>
          <a:endParaRPr lang="tr-TR"/>
        </a:p>
      </dgm:t>
    </dgm:pt>
    <dgm:pt modelId="{DD08BD8B-8F3E-4ABD-9525-1DF58497AA14}" type="sibTrans" cxnId="{1B72E578-46B1-4B11-9879-20C955BD528E}">
      <dgm:prSet/>
      <dgm:spPr/>
      <dgm:t>
        <a:bodyPr/>
        <a:lstStyle/>
        <a:p>
          <a:endParaRPr lang="tr-TR"/>
        </a:p>
      </dgm:t>
    </dgm:pt>
    <dgm:pt modelId="{5D93E340-FC1B-4AF9-92B9-D6C7EE9E6486}">
      <dgm:prSet phldrT="[Metin]" custT="1"/>
      <dgm:spPr/>
      <dgm:t>
        <a:bodyPr/>
        <a:lstStyle/>
        <a:p>
          <a:r>
            <a:rPr lang="tr-TR" sz="2400" b="1" i="1" dirty="0" err="1">
              <a:solidFill>
                <a:srgbClr val="FFC000"/>
              </a:solidFill>
            </a:rPr>
            <a:t>Suggestions</a:t>
          </a:r>
          <a:endParaRPr lang="tr-TR" sz="1800" b="1" i="1" dirty="0">
            <a:solidFill>
              <a:srgbClr val="FFC000"/>
            </a:solidFill>
          </a:endParaRPr>
        </a:p>
      </dgm:t>
    </dgm:pt>
    <dgm:pt modelId="{5E3A6E3F-24C1-44C5-B94B-5A97F38331E6}" type="parTrans" cxnId="{078B56ED-FE72-441A-9EE6-D6F2F60B2575}">
      <dgm:prSet/>
      <dgm:spPr/>
      <dgm:t>
        <a:bodyPr/>
        <a:lstStyle/>
        <a:p>
          <a:endParaRPr lang="tr-TR"/>
        </a:p>
      </dgm:t>
    </dgm:pt>
    <dgm:pt modelId="{DE1778A3-4F84-4837-AA99-EB064B9B2B39}" type="sibTrans" cxnId="{078B56ED-FE72-441A-9EE6-D6F2F60B2575}">
      <dgm:prSet/>
      <dgm:spPr/>
      <dgm:t>
        <a:bodyPr/>
        <a:lstStyle/>
        <a:p>
          <a:endParaRPr lang="tr-TR"/>
        </a:p>
      </dgm:t>
    </dgm:pt>
    <dgm:pt modelId="{BE81CABF-C499-4F0A-97B6-E865B15AFEEE}" type="pres">
      <dgm:prSet presAssocID="{BA3B0C25-4065-41BE-A061-70CFA7862A35}" presName="arrowDiagram" presStyleCnt="0">
        <dgm:presLayoutVars>
          <dgm:chMax val="5"/>
          <dgm:dir/>
          <dgm:resizeHandles val="exact"/>
        </dgm:presLayoutVars>
      </dgm:prSet>
      <dgm:spPr/>
    </dgm:pt>
    <dgm:pt modelId="{C97E8E91-36DC-4E99-BCC0-C05656E1E67F}" type="pres">
      <dgm:prSet presAssocID="{BA3B0C25-4065-41BE-A061-70CFA7862A35}" presName="arrow" presStyleLbl="bgShp" presStyleIdx="0" presStyleCnt="1"/>
      <dgm:spPr>
        <a:solidFill>
          <a:schemeClr val="accent2">
            <a:lumMod val="20000"/>
            <a:lumOff val="80000"/>
          </a:schemeClr>
        </a:solidFill>
      </dgm:spPr>
    </dgm:pt>
    <dgm:pt modelId="{C7214212-847D-4BE8-826F-A2C4A83CD09F}" type="pres">
      <dgm:prSet presAssocID="{BA3B0C25-4065-41BE-A061-70CFA7862A35}" presName="arrowDiagram5" presStyleCnt="0"/>
      <dgm:spPr/>
    </dgm:pt>
    <dgm:pt modelId="{5CFBE592-DDE6-4CCD-85F8-8C5F7E36FD73}" type="pres">
      <dgm:prSet presAssocID="{EC1EA172-E1CC-4790-AA5B-7DB8E89265F5}" presName="bullet5a" presStyleLbl="node1" presStyleIdx="0" presStyleCnt="5"/>
      <dgm:spPr/>
    </dgm:pt>
    <dgm:pt modelId="{3B95FF16-8A67-43EC-87BB-939C6AD31266}" type="pres">
      <dgm:prSet presAssocID="{EC1EA172-E1CC-4790-AA5B-7DB8E89265F5}" presName="textBox5a" presStyleLbl="revTx" presStyleIdx="0" presStyleCnt="5" custScaleX="153874" custLinFactNeighborX="43306" custLinFactNeighborY="-11514">
        <dgm:presLayoutVars>
          <dgm:bulletEnabled val="1"/>
        </dgm:presLayoutVars>
      </dgm:prSet>
      <dgm:spPr/>
      <dgm:t>
        <a:bodyPr/>
        <a:lstStyle/>
        <a:p>
          <a:endParaRPr lang="tr-TR"/>
        </a:p>
      </dgm:t>
    </dgm:pt>
    <dgm:pt modelId="{100D030C-51C8-4036-AB6F-742DC03DC8CF}" type="pres">
      <dgm:prSet presAssocID="{532CC08C-E26C-4F81-A24E-9881DD5AB18C}" presName="bullet5b" presStyleLbl="node1" presStyleIdx="1" presStyleCnt="5"/>
      <dgm:spPr/>
    </dgm:pt>
    <dgm:pt modelId="{9C5DE5C4-9374-45E6-9693-48B09329F709}" type="pres">
      <dgm:prSet presAssocID="{532CC08C-E26C-4F81-A24E-9881DD5AB18C}" presName="textBox5b" presStyleLbl="revTx" presStyleIdx="1" presStyleCnt="5" custScaleX="253317" custLinFactNeighborX="86405" custLinFactNeighborY="-817">
        <dgm:presLayoutVars>
          <dgm:bulletEnabled val="1"/>
        </dgm:presLayoutVars>
      </dgm:prSet>
      <dgm:spPr/>
      <dgm:t>
        <a:bodyPr/>
        <a:lstStyle/>
        <a:p>
          <a:endParaRPr lang="tr-TR"/>
        </a:p>
      </dgm:t>
    </dgm:pt>
    <dgm:pt modelId="{3E4EEDC5-17F9-4A93-9BED-6F6ADE0C99FC}" type="pres">
      <dgm:prSet presAssocID="{3095F0D6-2852-4EAC-8BD2-5625CDD56CDA}" presName="bullet5c" presStyleLbl="node1" presStyleIdx="2" presStyleCnt="5"/>
      <dgm:spPr/>
    </dgm:pt>
    <dgm:pt modelId="{46634CBD-FBB8-4F85-BB27-15562F3C2E36}" type="pres">
      <dgm:prSet presAssocID="{3095F0D6-2852-4EAC-8BD2-5625CDD56CDA}" presName="textBox5c" presStyleLbl="revTx" presStyleIdx="2" presStyleCnt="5" custScaleX="127262" custLinFactNeighborX="16856">
        <dgm:presLayoutVars>
          <dgm:bulletEnabled val="1"/>
        </dgm:presLayoutVars>
      </dgm:prSet>
      <dgm:spPr/>
      <dgm:t>
        <a:bodyPr/>
        <a:lstStyle/>
        <a:p>
          <a:endParaRPr lang="tr-TR"/>
        </a:p>
      </dgm:t>
    </dgm:pt>
    <dgm:pt modelId="{F2088895-BEDD-4876-923F-AF41C51BD22D}" type="pres">
      <dgm:prSet presAssocID="{62CFC28E-115A-4ED3-86B3-041CE4065837}" presName="bullet5d" presStyleLbl="node1" presStyleIdx="3" presStyleCnt="5"/>
      <dgm:spPr/>
    </dgm:pt>
    <dgm:pt modelId="{8AE770B8-82F8-4AC4-A25C-97FA4C0A1963}" type="pres">
      <dgm:prSet presAssocID="{62CFC28E-115A-4ED3-86B3-041CE4065837}" presName="textBox5d" presStyleLbl="revTx" presStyleIdx="3" presStyleCnt="5">
        <dgm:presLayoutVars>
          <dgm:bulletEnabled val="1"/>
        </dgm:presLayoutVars>
      </dgm:prSet>
      <dgm:spPr/>
      <dgm:t>
        <a:bodyPr/>
        <a:lstStyle/>
        <a:p>
          <a:endParaRPr lang="tr-TR"/>
        </a:p>
      </dgm:t>
    </dgm:pt>
    <dgm:pt modelId="{4B3E14EF-296E-4DA4-84EB-708BB96FB837}" type="pres">
      <dgm:prSet presAssocID="{5D93E340-FC1B-4AF9-92B9-D6C7EE9E6486}" presName="bullet5e" presStyleLbl="node1" presStyleIdx="4" presStyleCnt="5"/>
      <dgm:spPr/>
    </dgm:pt>
    <dgm:pt modelId="{A6B644A6-7E10-48AB-860C-85E66DDE44DC}" type="pres">
      <dgm:prSet presAssocID="{5D93E340-FC1B-4AF9-92B9-D6C7EE9E6486}" presName="textBox5e" presStyleLbl="revTx" presStyleIdx="4" presStyleCnt="5" custScaleX="131987" custLinFactNeighborX="17127" custLinFactNeighborY="-1314">
        <dgm:presLayoutVars>
          <dgm:bulletEnabled val="1"/>
        </dgm:presLayoutVars>
      </dgm:prSet>
      <dgm:spPr/>
      <dgm:t>
        <a:bodyPr/>
        <a:lstStyle/>
        <a:p>
          <a:endParaRPr lang="tr-TR"/>
        </a:p>
      </dgm:t>
    </dgm:pt>
  </dgm:ptLst>
  <dgm:cxnLst>
    <dgm:cxn modelId="{4038725E-E5FC-442E-A471-670DA1D59098}" type="presOf" srcId="{62CFC28E-115A-4ED3-86B3-041CE4065837}" destId="{8AE770B8-82F8-4AC4-A25C-97FA4C0A1963}" srcOrd="0" destOrd="0" presId="urn:microsoft.com/office/officeart/2005/8/layout/arrow2"/>
    <dgm:cxn modelId="{078B56ED-FE72-441A-9EE6-D6F2F60B2575}" srcId="{BA3B0C25-4065-41BE-A061-70CFA7862A35}" destId="{5D93E340-FC1B-4AF9-92B9-D6C7EE9E6486}" srcOrd="4" destOrd="0" parTransId="{5E3A6E3F-24C1-44C5-B94B-5A97F38331E6}" sibTransId="{DE1778A3-4F84-4837-AA99-EB064B9B2B39}"/>
    <dgm:cxn modelId="{58B696D9-A3E1-48F1-B395-C9F59E847732}" type="presOf" srcId="{BA3B0C25-4065-41BE-A061-70CFA7862A35}" destId="{BE81CABF-C499-4F0A-97B6-E865B15AFEEE}" srcOrd="0" destOrd="0" presId="urn:microsoft.com/office/officeart/2005/8/layout/arrow2"/>
    <dgm:cxn modelId="{F18147B0-868D-4BB4-92A2-426C75B18117}" type="presOf" srcId="{5D93E340-FC1B-4AF9-92B9-D6C7EE9E6486}" destId="{A6B644A6-7E10-48AB-860C-85E66DDE44DC}" srcOrd="0" destOrd="0" presId="urn:microsoft.com/office/officeart/2005/8/layout/arrow2"/>
    <dgm:cxn modelId="{652E9896-F72F-4E28-A909-4D470AB24921}" srcId="{BA3B0C25-4065-41BE-A061-70CFA7862A35}" destId="{532CC08C-E26C-4F81-A24E-9881DD5AB18C}" srcOrd="1" destOrd="0" parTransId="{87CB2829-A361-4D87-89ED-A00FDD49E6F0}" sibTransId="{47633573-95B6-45CA-9211-398206624ABB}"/>
    <dgm:cxn modelId="{1B72E578-46B1-4B11-9879-20C955BD528E}" srcId="{BA3B0C25-4065-41BE-A061-70CFA7862A35}" destId="{62CFC28E-115A-4ED3-86B3-041CE4065837}" srcOrd="3" destOrd="0" parTransId="{5A8903BF-BD8D-4EE5-A1D7-A2A2DB946730}" sibTransId="{DD08BD8B-8F3E-4ABD-9525-1DF58497AA14}"/>
    <dgm:cxn modelId="{8069EF02-CCCF-4616-BD60-6422EF6A16A8}" type="presOf" srcId="{532CC08C-E26C-4F81-A24E-9881DD5AB18C}" destId="{9C5DE5C4-9374-45E6-9693-48B09329F709}" srcOrd="0" destOrd="0" presId="urn:microsoft.com/office/officeart/2005/8/layout/arrow2"/>
    <dgm:cxn modelId="{1FBC687A-00D3-4EA1-899D-C1A9936465D4}" type="presOf" srcId="{EC1EA172-E1CC-4790-AA5B-7DB8E89265F5}" destId="{3B95FF16-8A67-43EC-87BB-939C6AD31266}" srcOrd="0" destOrd="0" presId="urn:microsoft.com/office/officeart/2005/8/layout/arrow2"/>
    <dgm:cxn modelId="{1A267493-5FE4-4341-984C-586EF3CED621}" type="presOf" srcId="{3095F0D6-2852-4EAC-8BD2-5625CDD56CDA}" destId="{46634CBD-FBB8-4F85-BB27-15562F3C2E36}" srcOrd="0" destOrd="0" presId="urn:microsoft.com/office/officeart/2005/8/layout/arrow2"/>
    <dgm:cxn modelId="{F0E5535C-FD79-4CDB-99A7-0342A36C1B0B}" srcId="{BA3B0C25-4065-41BE-A061-70CFA7862A35}" destId="{EC1EA172-E1CC-4790-AA5B-7DB8E89265F5}" srcOrd="0" destOrd="0" parTransId="{C72B1487-590C-4D9F-B0B3-C6AF7F33C49B}" sibTransId="{33DD307E-65A5-478A-BEFB-EE0F4A10B9E0}"/>
    <dgm:cxn modelId="{8C3E3DBA-CB29-4E85-9FB8-CDB1E5D01FC1}" srcId="{BA3B0C25-4065-41BE-A061-70CFA7862A35}" destId="{3095F0D6-2852-4EAC-8BD2-5625CDD56CDA}" srcOrd="2" destOrd="0" parTransId="{C024B153-A67B-4292-9C2E-0850E9A5B0A5}" sibTransId="{1CF09AE5-F50A-44AF-B7B5-B94800B3D46E}"/>
    <dgm:cxn modelId="{3034EB3F-2F99-4D0C-BC35-25C19B5D6F3C}" type="presParOf" srcId="{BE81CABF-C499-4F0A-97B6-E865B15AFEEE}" destId="{C97E8E91-36DC-4E99-BCC0-C05656E1E67F}" srcOrd="0" destOrd="0" presId="urn:microsoft.com/office/officeart/2005/8/layout/arrow2"/>
    <dgm:cxn modelId="{E980794D-CE7D-482C-8C4D-9F9F8CBAFDDA}" type="presParOf" srcId="{BE81CABF-C499-4F0A-97B6-E865B15AFEEE}" destId="{C7214212-847D-4BE8-826F-A2C4A83CD09F}" srcOrd="1" destOrd="0" presId="urn:microsoft.com/office/officeart/2005/8/layout/arrow2"/>
    <dgm:cxn modelId="{5853D893-1147-4CCF-98E3-72C41DC9866B}" type="presParOf" srcId="{C7214212-847D-4BE8-826F-A2C4A83CD09F}" destId="{5CFBE592-DDE6-4CCD-85F8-8C5F7E36FD73}" srcOrd="0" destOrd="0" presId="urn:microsoft.com/office/officeart/2005/8/layout/arrow2"/>
    <dgm:cxn modelId="{5FF235AA-98B3-443F-8234-4043B15D381B}" type="presParOf" srcId="{C7214212-847D-4BE8-826F-A2C4A83CD09F}" destId="{3B95FF16-8A67-43EC-87BB-939C6AD31266}" srcOrd="1" destOrd="0" presId="urn:microsoft.com/office/officeart/2005/8/layout/arrow2"/>
    <dgm:cxn modelId="{7873890A-3D94-4A04-88BA-A967821265E9}" type="presParOf" srcId="{C7214212-847D-4BE8-826F-A2C4A83CD09F}" destId="{100D030C-51C8-4036-AB6F-742DC03DC8CF}" srcOrd="2" destOrd="0" presId="urn:microsoft.com/office/officeart/2005/8/layout/arrow2"/>
    <dgm:cxn modelId="{0F88AF77-E8F6-4823-BFAB-74586330A2D5}" type="presParOf" srcId="{C7214212-847D-4BE8-826F-A2C4A83CD09F}" destId="{9C5DE5C4-9374-45E6-9693-48B09329F709}" srcOrd="3" destOrd="0" presId="urn:microsoft.com/office/officeart/2005/8/layout/arrow2"/>
    <dgm:cxn modelId="{8499BE5C-6D4E-4FAB-B35E-7457C34C0DF0}" type="presParOf" srcId="{C7214212-847D-4BE8-826F-A2C4A83CD09F}" destId="{3E4EEDC5-17F9-4A93-9BED-6F6ADE0C99FC}" srcOrd="4" destOrd="0" presId="urn:microsoft.com/office/officeart/2005/8/layout/arrow2"/>
    <dgm:cxn modelId="{A04CE834-594A-4099-9489-FB9AFF18F953}" type="presParOf" srcId="{C7214212-847D-4BE8-826F-A2C4A83CD09F}" destId="{46634CBD-FBB8-4F85-BB27-15562F3C2E36}" srcOrd="5" destOrd="0" presId="urn:microsoft.com/office/officeart/2005/8/layout/arrow2"/>
    <dgm:cxn modelId="{F0CBBE8F-3CD3-40C9-92BF-B4D5E346BABC}" type="presParOf" srcId="{C7214212-847D-4BE8-826F-A2C4A83CD09F}" destId="{F2088895-BEDD-4876-923F-AF41C51BD22D}" srcOrd="6" destOrd="0" presId="urn:microsoft.com/office/officeart/2005/8/layout/arrow2"/>
    <dgm:cxn modelId="{7460A967-0DEA-4CED-842F-0A65CF11D722}" type="presParOf" srcId="{C7214212-847D-4BE8-826F-A2C4A83CD09F}" destId="{8AE770B8-82F8-4AC4-A25C-97FA4C0A1963}" srcOrd="7" destOrd="0" presId="urn:microsoft.com/office/officeart/2005/8/layout/arrow2"/>
    <dgm:cxn modelId="{CA50F24F-6499-46E6-BE4D-AE6424D6DA44}" type="presParOf" srcId="{C7214212-847D-4BE8-826F-A2C4A83CD09F}" destId="{4B3E14EF-296E-4DA4-84EB-708BB96FB837}" srcOrd="8" destOrd="0" presId="urn:microsoft.com/office/officeart/2005/8/layout/arrow2"/>
    <dgm:cxn modelId="{7E34D625-74F5-49BE-903F-F18674E14A93}" type="presParOf" srcId="{C7214212-847D-4BE8-826F-A2C4A83CD09F}" destId="{A6B644A6-7E10-48AB-860C-85E66DDE44DC}"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7E8E91-36DC-4E99-BCC0-C05656E1E67F}">
      <dsp:nvSpPr>
        <dsp:cNvPr id="0" name=""/>
        <dsp:cNvSpPr/>
      </dsp:nvSpPr>
      <dsp:spPr>
        <a:xfrm>
          <a:off x="576728" y="0"/>
          <a:ext cx="8628929" cy="5393081"/>
        </a:xfrm>
        <a:prstGeom prst="swooshArrow">
          <a:avLst>
            <a:gd name="adj1" fmla="val 25000"/>
            <a:gd name="adj2" fmla="val 25000"/>
          </a:avLst>
        </a:prstGeom>
        <a:solidFill>
          <a:schemeClr val="accent2">
            <a:lumMod val="20000"/>
            <a:lumOff val="80000"/>
          </a:schemeClr>
        </a:solidFill>
        <a:ln>
          <a:noFill/>
        </a:ln>
        <a:effectLst/>
      </dsp:spPr>
      <dsp:style>
        <a:lnRef idx="0">
          <a:scrgbClr r="0" g="0" b="0"/>
        </a:lnRef>
        <a:fillRef idx="1">
          <a:scrgbClr r="0" g="0" b="0"/>
        </a:fillRef>
        <a:effectRef idx="0">
          <a:scrgbClr r="0" g="0" b="0"/>
        </a:effectRef>
        <a:fontRef idx="minor"/>
      </dsp:style>
    </dsp:sp>
    <dsp:sp modelId="{5CFBE592-DDE6-4CCD-85F8-8C5F7E36FD73}">
      <dsp:nvSpPr>
        <dsp:cNvPr id="0" name=""/>
        <dsp:cNvSpPr/>
      </dsp:nvSpPr>
      <dsp:spPr>
        <a:xfrm>
          <a:off x="1426677" y="4010295"/>
          <a:ext cx="198465" cy="19846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95FF16-8A67-43EC-87BB-939C6AD31266}">
      <dsp:nvSpPr>
        <dsp:cNvPr id="0" name=""/>
        <dsp:cNvSpPr/>
      </dsp:nvSpPr>
      <dsp:spPr>
        <a:xfrm>
          <a:off x="1710944" y="3961739"/>
          <a:ext cx="1739375" cy="1283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163" tIns="0" rIns="0" bIns="0" numCol="1" spcCol="1270" anchor="t" anchorCtr="0">
          <a:noAutofit/>
        </a:bodyPr>
        <a:lstStyle/>
        <a:p>
          <a:pPr lvl="0" algn="l" defTabSz="1066800">
            <a:lnSpc>
              <a:spcPct val="90000"/>
            </a:lnSpc>
            <a:spcBef>
              <a:spcPct val="0"/>
            </a:spcBef>
            <a:spcAft>
              <a:spcPct val="35000"/>
            </a:spcAft>
          </a:pPr>
          <a:r>
            <a:rPr lang="tr-TR" sz="2400" b="1" i="1" kern="1200" dirty="0" err="1">
              <a:solidFill>
                <a:srgbClr val="FFC000"/>
              </a:solidFill>
            </a:rPr>
            <a:t>Purposes</a:t>
          </a:r>
          <a:endParaRPr lang="tr-TR" sz="2400" b="1" i="1" kern="1200" dirty="0">
            <a:solidFill>
              <a:srgbClr val="FFC000"/>
            </a:solidFill>
          </a:endParaRPr>
        </a:p>
      </dsp:txBody>
      <dsp:txXfrm>
        <a:off x="1710944" y="3961739"/>
        <a:ext cx="1739375" cy="1283553"/>
      </dsp:txXfrm>
    </dsp:sp>
    <dsp:sp modelId="{100D030C-51C8-4036-AB6F-742DC03DC8CF}">
      <dsp:nvSpPr>
        <dsp:cNvPr id="0" name=""/>
        <dsp:cNvSpPr/>
      </dsp:nvSpPr>
      <dsp:spPr>
        <a:xfrm>
          <a:off x="2500979" y="2978059"/>
          <a:ext cx="310641" cy="3106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DE5C4-9374-45E6-9693-48B09329F709}">
      <dsp:nvSpPr>
        <dsp:cNvPr id="0" name=""/>
        <dsp:cNvSpPr/>
      </dsp:nvSpPr>
      <dsp:spPr>
        <a:xfrm>
          <a:off x="2795909" y="3114918"/>
          <a:ext cx="3628518" cy="2259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602" tIns="0" rIns="0" bIns="0" numCol="1" spcCol="1270" anchor="t" anchorCtr="0">
          <a:noAutofit/>
        </a:bodyPr>
        <a:lstStyle/>
        <a:p>
          <a:pPr lvl="0" algn="l" defTabSz="1066800">
            <a:lnSpc>
              <a:spcPct val="90000"/>
            </a:lnSpc>
            <a:spcBef>
              <a:spcPct val="0"/>
            </a:spcBef>
            <a:spcAft>
              <a:spcPct val="35000"/>
            </a:spcAft>
          </a:pPr>
          <a:r>
            <a:rPr lang="tr-TR" sz="2400" b="1" i="1" kern="1200" dirty="0" err="1">
              <a:solidFill>
                <a:srgbClr val="FFC000"/>
              </a:solidFill>
            </a:rPr>
            <a:t>Other</a:t>
          </a:r>
          <a:r>
            <a:rPr lang="tr-TR" sz="2400" b="1" i="1" kern="1200" dirty="0">
              <a:solidFill>
                <a:srgbClr val="FFC000"/>
              </a:solidFill>
            </a:rPr>
            <a:t> </a:t>
          </a:r>
          <a:r>
            <a:rPr lang="tr-TR" sz="2400" b="1" i="1" kern="1200" dirty="0" err="1">
              <a:solidFill>
                <a:srgbClr val="FFC000"/>
              </a:solidFill>
            </a:rPr>
            <a:t>Studies</a:t>
          </a:r>
          <a:endParaRPr lang="tr-TR" sz="2400" b="1" i="1" kern="1200" dirty="0">
            <a:solidFill>
              <a:srgbClr val="FFC000"/>
            </a:solidFill>
          </a:endParaRPr>
        </a:p>
      </dsp:txBody>
      <dsp:txXfrm>
        <a:off x="2795909" y="3114918"/>
        <a:ext cx="3628518" cy="2259700"/>
      </dsp:txXfrm>
    </dsp:sp>
    <dsp:sp modelId="{3E4EEDC5-17F9-4A93-9BED-6F6ADE0C99FC}">
      <dsp:nvSpPr>
        <dsp:cNvPr id="0" name=""/>
        <dsp:cNvSpPr/>
      </dsp:nvSpPr>
      <dsp:spPr>
        <a:xfrm>
          <a:off x="3881608" y="2155075"/>
          <a:ext cx="414188" cy="41418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634CBD-FBB8-4F85-BB27-15562F3C2E36}">
      <dsp:nvSpPr>
        <dsp:cNvPr id="0" name=""/>
        <dsp:cNvSpPr/>
      </dsp:nvSpPr>
      <dsp:spPr>
        <a:xfrm>
          <a:off x="4142411" y="2362169"/>
          <a:ext cx="2119400" cy="3030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9470" tIns="0" rIns="0" bIns="0" numCol="1" spcCol="1270" anchor="t" anchorCtr="0">
          <a:noAutofit/>
        </a:bodyPr>
        <a:lstStyle/>
        <a:p>
          <a:pPr lvl="0" algn="l" defTabSz="1066800">
            <a:lnSpc>
              <a:spcPct val="90000"/>
            </a:lnSpc>
            <a:spcBef>
              <a:spcPct val="0"/>
            </a:spcBef>
            <a:spcAft>
              <a:spcPct val="35000"/>
            </a:spcAft>
          </a:pPr>
          <a:r>
            <a:rPr lang="tr-TR" sz="2400" b="1" i="1" kern="1200" dirty="0" err="1">
              <a:solidFill>
                <a:srgbClr val="FFC000"/>
              </a:solidFill>
            </a:rPr>
            <a:t>Difficulties</a:t>
          </a:r>
          <a:endParaRPr lang="tr-TR" sz="2400" b="1" i="1" kern="1200" dirty="0">
            <a:solidFill>
              <a:srgbClr val="FFC000"/>
            </a:solidFill>
          </a:endParaRPr>
        </a:p>
      </dsp:txBody>
      <dsp:txXfrm>
        <a:off x="4142411" y="2362169"/>
        <a:ext cx="2119400" cy="3030911"/>
      </dsp:txXfrm>
    </dsp:sp>
    <dsp:sp modelId="{F2088895-BEDD-4876-923F-AF41C51BD22D}">
      <dsp:nvSpPr>
        <dsp:cNvPr id="0" name=""/>
        <dsp:cNvSpPr/>
      </dsp:nvSpPr>
      <dsp:spPr>
        <a:xfrm>
          <a:off x="5486589" y="1512219"/>
          <a:ext cx="534993" cy="53499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E770B8-82F8-4AC4-A25C-97FA4C0A1963}">
      <dsp:nvSpPr>
        <dsp:cNvPr id="0" name=""/>
        <dsp:cNvSpPr/>
      </dsp:nvSpPr>
      <dsp:spPr>
        <a:xfrm>
          <a:off x="5754086" y="1779716"/>
          <a:ext cx="1725785" cy="361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3482" tIns="0" rIns="0" bIns="0" numCol="1" spcCol="1270" anchor="t" anchorCtr="0">
          <a:noAutofit/>
        </a:bodyPr>
        <a:lstStyle/>
        <a:p>
          <a:pPr lvl="0" algn="l" defTabSz="1066800">
            <a:lnSpc>
              <a:spcPct val="90000"/>
            </a:lnSpc>
            <a:spcBef>
              <a:spcPct val="0"/>
            </a:spcBef>
            <a:spcAft>
              <a:spcPct val="35000"/>
            </a:spcAft>
          </a:pPr>
          <a:r>
            <a:rPr lang="tr-TR" sz="2400" b="1" i="1" kern="1200" dirty="0" err="1">
              <a:solidFill>
                <a:srgbClr val="FFC000"/>
              </a:solidFill>
            </a:rPr>
            <a:t>Results</a:t>
          </a:r>
          <a:endParaRPr lang="tr-TR" sz="1800" b="1" i="1" kern="1200" dirty="0">
            <a:solidFill>
              <a:srgbClr val="FFC000"/>
            </a:solidFill>
          </a:endParaRPr>
        </a:p>
      </dsp:txBody>
      <dsp:txXfrm>
        <a:off x="5754086" y="1779716"/>
        <a:ext cx="1725785" cy="3613364"/>
      </dsp:txXfrm>
    </dsp:sp>
    <dsp:sp modelId="{4B3E14EF-296E-4DA4-84EB-708BB96FB837}">
      <dsp:nvSpPr>
        <dsp:cNvPr id="0" name=""/>
        <dsp:cNvSpPr/>
      </dsp:nvSpPr>
      <dsp:spPr>
        <a:xfrm>
          <a:off x="7139029" y="1082930"/>
          <a:ext cx="681685" cy="68168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B644A6-7E10-48AB-860C-85E66DDE44DC}">
      <dsp:nvSpPr>
        <dsp:cNvPr id="0" name=""/>
        <dsp:cNvSpPr/>
      </dsp:nvSpPr>
      <dsp:spPr>
        <a:xfrm>
          <a:off x="7499433" y="1371616"/>
          <a:ext cx="2277813" cy="3969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1211" tIns="0" rIns="0" bIns="0" numCol="1" spcCol="1270" anchor="t" anchorCtr="0">
          <a:noAutofit/>
        </a:bodyPr>
        <a:lstStyle/>
        <a:p>
          <a:pPr lvl="0" algn="l" defTabSz="1066800">
            <a:lnSpc>
              <a:spcPct val="90000"/>
            </a:lnSpc>
            <a:spcBef>
              <a:spcPct val="0"/>
            </a:spcBef>
            <a:spcAft>
              <a:spcPct val="35000"/>
            </a:spcAft>
          </a:pPr>
          <a:r>
            <a:rPr lang="tr-TR" sz="2400" b="1" i="1" kern="1200" dirty="0" err="1">
              <a:solidFill>
                <a:srgbClr val="FFC000"/>
              </a:solidFill>
            </a:rPr>
            <a:t>Suggestions</a:t>
          </a:r>
          <a:endParaRPr lang="tr-TR" sz="1800" b="1" i="1" kern="1200" dirty="0">
            <a:solidFill>
              <a:srgbClr val="FFC000"/>
            </a:solidFill>
          </a:endParaRPr>
        </a:p>
      </dsp:txBody>
      <dsp:txXfrm>
        <a:off x="7499433" y="1371616"/>
        <a:ext cx="2277813" cy="3969307"/>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sp>
        <p:nvSpPr>
          <p:cNvPr id="16" name="Rectangle 15"/>
          <p:cNvSpPr/>
          <p:nvPr/>
        </p:nvSpPr>
        <p:spPr>
          <a:xfrm>
            <a:off x="1" y="0"/>
            <a:ext cx="12192000" cy="6858000"/>
          </a:xfrm>
          <a:prstGeom prst="rect">
            <a:avLst/>
          </a:prstGeom>
          <a:blipFill dpi="0" rotWithShape="1">
            <a:blip r:embed="rId2">
              <a:alphaModFix amt="45000"/>
              <a:duotone>
                <a:schemeClr val="accent2">
                  <a:shade val="45000"/>
                  <a:satMod val="135000"/>
                </a:schemeClr>
                <a:prstClr val="white"/>
              </a:duotone>
            </a:blip>
            <a:srcRect/>
            <a:tile tx="-31750" ty="-120650" sx="100000" sy="100000" flip="xy" algn="tl"/>
          </a:blipFill>
          <a:ln w="19050" cmpd="sng">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tx1"/>
          </a:solidFill>
          <a:ln w="6350" cap="flat" cmpd="sng" algn="ctr">
            <a:solidFill>
              <a:schemeClr val="tx1">
                <a:lumMod val="65000"/>
                <a:lumOff val="35000"/>
              </a:schemeClr>
            </a:solidFill>
            <a:prstDash val="solid"/>
          </a:ln>
          <a:effectLst>
            <a:outerShdw blurRad="63500" algn="ctr" rotWithShape="0">
              <a:prstClr val="black">
                <a:alpha val="40000"/>
              </a:prstClr>
            </a:outerShdw>
            <a:softEdge rad="0"/>
          </a:effectLst>
        </p:spPr>
      </p:sp>
      <p:sp>
        <p:nvSpPr>
          <p:cNvPr id="11" name="Rectangle 10"/>
          <p:cNvSpPr/>
          <p:nvPr/>
        </p:nvSpPr>
        <p:spPr>
          <a:xfrm>
            <a:off x="1447801" y="1411615"/>
            <a:ext cx="9296400" cy="4034770"/>
          </a:xfrm>
          <a:prstGeom prst="rect">
            <a:avLst/>
          </a:prstGeom>
          <a:solidFill>
            <a:schemeClr val="bg2"/>
          </a:solidFill>
          <a:ln w="9525" cap="sq" cmpd="sng" algn="ctr">
            <a:no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solidFill>
                <a:effectLst>
                  <a:outerShdw blurRad="38100" dist="12700" dir="2700000" algn="tl" rotWithShape="0">
                    <a:prstClr val="black">
                      <a:alpha val="40000"/>
                    </a:prstClr>
                  </a:outerShdw>
                </a:effectLst>
                <a:latin typeface="+mj-lt"/>
                <a:ea typeface="+mn-ea"/>
                <a:cs typeface="+mn-cs"/>
              </a:defRPr>
            </a:lvl1pPr>
          </a:lstStyle>
          <a:p>
            <a:r>
              <a:rPr lang="tr-TR"/>
              <a:t>Asıl başlık stili için tıklatın</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2"/>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rgbClr val="FFFFFF"/>
                </a:solidFill>
                <a:latin typeface="+mn-lt"/>
              </a:defRPr>
            </a:lvl1pPr>
          </a:lstStyle>
          <a:p>
            <a:fld id="{6108A462-427B-463A-8D74-74F7089CA1DC}" type="datetimeFigureOut">
              <a:rPr lang="tr-TR" smtClean="0"/>
              <a:t>6.06.2021</a:t>
            </a:fld>
            <a:endParaRPr lang="tr-TR"/>
          </a:p>
        </p:txBody>
      </p:sp>
      <p:sp>
        <p:nvSpPr>
          <p:cNvPr id="21" name="Footer Placeholder 20"/>
          <p:cNvSpPr>
            <a:spLocks noGrp="1"/>
          </p:cNvSpPr>
          <p:nvPr>
            <p:ph type="ftr" sz="quarter" idx="11"/>
          </p:nvPr>
        </p:nvSpPr>
        <p:spPr>
          <a:xfrm>
            <a:off x="1453896" y="5212080"/>
            <a:ext cx="5905500" cy="228600"/>
          </a:xfrm>
        </p:spPr>
        <p:txBody>
          <a:bodyPr/>
          <a:lstStyle>
            <a:lvl1pPr algn="l">
              <a:defRPr>
                <a:solidFill>
                  <a:schemeClr val="tx2"/>
                </a:solidFill>
              </a:defRPr>
            </a:lvl1pPr>
          </a:lstStyle>
          <a:p>
            <a:endParaRPr lang="tr-TR"/>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2"/>
                </a:solidFill>
              </a:defRPr>
            </a:lvl1pPr>
          </a:lstStyle>
          <a:p>
            <a:fld id="{99D60ACB-3B08-4B37-8729-738F803FFB40}" type="slidenum">
              <a:rPr lang="tr-TR" smtClean="0"/>
              <a:t>‹#›</a:t>
            </a:fld>
            <a:endParaRPr lang="tr-TR"/>
          </a:p>
        </p:txBody>
      </p:sp>
    </p:spTree>
    <p:extLst>
      <p:ext uri="{BB962C8B-B14F-4D97-AF65-F5344CB8AC3E}">
        <p14:creationId xmlns:p14="http://schemas.microsoft.com/office/powerpoint/2010/main" val="2148208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lvl1pPr>
              <a:defRPr>
                <a:solidFill>
                  <a:schemeClr val="tx2"/>
                </a:solidFill>
              </a:defRPr>
            </a:lvl1pPr>
          </a:lstStyle>
          <a:p>
            <a:fld id="{6108A462-427B-463A-8D74-74F7089CA1DC}" type="datetimeFigureOut">
              <a:rPr lang="tr-TR" smtClean="0"/>
              <a:t>6.06.2021</a:t>
            </a:fld>
            <a:endParaRPr lang="tr-TR"/>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tr-T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99D60ACB-3B08-4B37-8729-738F803FFB40}" type="slidenum">
              <a:rPr lang="tr-TR" smtClean="0"/>
              <a:t>‹#›</a:t>
            </a:fld>
            <a:endParaRPr lang="tr-TR"/>
          </a:p>
        </p:txBody>
      </p:sp>
    </p:spTree>
    <p:extLst>
      <p:ext uri="{BB962C8B-B14F-4D97-AF65-F5344CB8AC3E}">
        <p14:creationId xmlns:p14="http://schemas.microsoft.com/office/powerpoint/2010/main" val="1152573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tr-TR"/>
              <a:t>Asıl başlık stili için tıklatın</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lvl1pPr>
              <a:defRPr>
                <a:solidFill>
                  <a:schemeClr val="tx2"/>
                </a:solidFill>
              </a:defRPr>
            </a:lvl1pPr>
          </a:lstStyle>
          <a:p>
            <a:fld id="{6108A462-427B-463A-8D74-74F7089CA1DC}" type="datetimeFigureOut">
              <a:rPr lang="tr-TR" smtClean="0"/>
              <a:t>6.06.2021</a:t>
            </a:fld>
            <a:endParaRPr lang="tr-TR"/>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tr-T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99D60ACB-3B08-4B37-8729-738F803FFB40}" type="slidenum">
              <a:rPr lang="tr-TR" smtClean="0"/>
              <a:t>‹#›</a:t>
            </a:fld>
            <a:endParaRPr lang="tr-TR"/>
          </a:p>
        </p:txBody>
      </p:sp>
    </p:spTree>
    <p:extLst>
      <p:ext uri="{BB962C8B-B14F-4D97-AF65-F5344CB8AC3E}">
        <p14:creationId xmlns:p14="http://schemas.microsoft.com/office/powerpoint/2010/main" val="4061045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Content Placeholder 2"/>
          <p:cNvSpPr>
            <a:spLocks noGrp="1"/>
          </p:cNvSpPr>
          <p:nvPr>
            <p:ph idx="1"/>
          </p:nvPr>
        </p:nvSpPr>
        <p:spPr/>
        <p:txBody>
          <a:bodyPr/>
          <a:lstStyle>
            <a:lvl1pPr>
              <a:defRPr sz="1800"/>
            </a:lvl1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lvl1pPr>
              <a:defRPr>
                <a:solidFill>
                  <a:schemeClr val="tx2"/>
                </a:solidFill>
              </a:defRPr>
            </a:lvl1pPr>
          </a:lstStyle>
          <a:p>
            <a:fld id="{6108A462-427B-463A-8D74-74F7089CA1DC}" type="datetimeFigureOut">
              <a:rPr lang="tr-TR" smtClean="0"/>
              <a:t>6.06.2021</a:t>
            </a:fld>
            <a:endParaRPr lang="tr-TR"/>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tr-T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99D60ACB-3B08-4B37-8729-738F803FFB40}" type="slidenum">
              <a:rPr lang="tr-TR" smtClean="0"/>
              <a:t>‹#›</a:t>
            </a:fld>
            <a:endParaRPr lang="tr-TR"/>
          </a:p>
        </p:txBody>
      </p:sp>
    </p:spTree>
    <p:extLst>
      <p:ext uri="{BB962C8B-B14F-4D97-AF65-F5344CB8AC3E}">
        <p14:creationId xmlns:p14="http://schemas.microsoft.com/office/powerpoint/2010/main" val="1236783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bilgisi">
    <p:spTree>
      <p:nvGrpSpPr>
        <p:cNvPr id="1" name=""/>
        <p:cNvGrpSpPr/>
        <p:nvPr/>
      </p:nvGrpSpPr>
      <p:grpSpPr>
        <a:xfrm>
          <a:off x="0" y="0"/>
          <a:ext cx="0" cy="0"/>
          <a:chOff x="0" y="0"/>
          <a:chExt cx="0" cy="0"/>
        </a:xfrm>
      </p:grpSpPr>
      <p:sp>
        <p:nvSpPr>
          <p:cNvPr id="19" name="Rectangle 18"/>
          <p:cNvSpPr/>
          <p:nvPr/>
        </p:nvSpPr>
        <p:spPr>
          <a:xfrm>
            <a:off x="0" y="0"/>
            <a:ext cx="12192000" cy="6858000"/>
          </a:xfrm>
          <a:prstGeom prst="rect">
            <a:avLst/>
          </a:prstGeom>
          <a:blipFill dpi="0" rotWithShape="1">
            <a:blip r:embed="rId2">
              <a:alphaModFix amt="40000"/>
              <a:duotone>
                <a:schemeClr val="accent3">
                  <a:shade val="45000"/>
                  <a:satMod val="135000"/>
                </a:schemeClr>
                <a:prstClr val="white"/>
              </a:duotone>
            </a:blip>
            <a:srcRect/>
            <a:tile tx="-31750" ty="-120650" sx="100000" sy="100000" flip="xy" algn="tl"/>
          </a:blipFill>
          <a:ln w="19050" cmpd="sng">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tx1"/>
          </a:solidFill>
          <a:ln w="6350" cap="flat" cmpd="sng" algn="ctr">
            <a:solidFill>
              <a:schemeClr val="tx1">
                <a:lumMod val="65000"/>
                <a:lumOff val="35000"/>
              </a:schemeClr>
            </a:solidFill>
            <a:prstDash val="solid"/>
          </a:ln>
          <a:effectLst>
            <a:outerShdw blurRad="63500" algn="ctr" rotWithShape="0">
              <a:prstClr val="black">
                <a:alpha val="40000"/>
              </a:prstClr>
            </a:outerShdw>
            <a:softEdge rad="0"/>
          </a:effectLst>
        </p:spPr>
      </p:sp>
      <p:sp>
        <p:nvSpPr>
          <p:cNvPr id="24" name="Rectangle 23"/>
          <p:cNvSpPr/>
          <p:nvPr/>
        </p:nvSpPr>
        <p:spPr>
          <a:xfrm>
            <a:off x="1447801" y="1411615"/>
            <a:ext cx="9296400" cy="4034770"/>
          </a:xfrm>
          <a:prstGeom prst="rect">
            <a:avLst/>
          </a:prstGeom>
          <a:solidFill>
            <a:schemeClr val="bg2"/>
          </a:solidFill>
          <a:ln w="9525" cap="sq" cmpd="sng" algn="ctr">
            <a:noFill/>
            <a:prstDash val="solid"/>
            <a:miter lim="800000"/>
          </a:ln>
          <a:effectLst/>
        </p:spPr>
      </p:sp>
      <p:sp>
        <p:nvSpPr>
          <p:cNvPr id="30" name="Rectangle 29"/>
          <p:cNvSpPr/>
          <p:nvPr/>
        </p:nvSpPr>
        <p:spPr>
          <a:xfrm>
            <a:off x="5135880" y="1267730"/>
            <a:ext cx="1920240" cy="731520"/>
          </a:xfrm>
          <a:prstGeom prst="rect">
            <a:avLst/>
          </a:prstGeom>
          <a:solidFill>
            <a:schemeClr val="accent1"/>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b="0" kern="1200" cap="all" spc="-100" baseline="0" dirty="0">
                <a:solidFill>
                  <a:schemeClr val="tx1"/>
                </a:solidFill>
                <a:effectLst>
                  <a:outerShdw blurRad="38100" dist="12700" dir="2700000" algn="tl" rotWithShape="0">
                    <a:prstClr val="black">
                      <a:alpha val="40000"/>
                    </a:prstClr>
                  </a:outerShdw>
                </a:effectLst>
                <a:latin typeface="+mj-lt"/>
                <a:ea typeface="+mn-ea"/>
                <a:cs typeface="+mn-cs"/>
              </a:defRPr>
            </a:lvl1pPr>
          </a:lstStyle>
          <a:p>
            <a:r>
              <a:rPr lang="tr-TR"/>
              <a:t>Asıl başlık stili için tıklatın</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tabLst>
                <a:tab pos="2633663" algn="l"/>
              </a:tabLst>
              <a:defRPr sz="1600">
                <a:solidFill>
                  <a:schemeClr val="tx2"/>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rgbClr val="FFFFFF"/>
                </a:solidFill>
                <a:latin typeface="+mn-lt"/>
                <a:ea typeface="+mn-ea"/>
                <a:cs typeface="+mn-cs"/>
              </a:defRPr>
            </a:lvl1pPr>
          </a:lstStyle>
          <a:p>
            <a:fld id="{6108A462-427B-463A-8D74-74F7089CA1DC}" type="datetimeFigureOut">
              <a:rPr lang="tr-TR" smtClean="0"/>
              <a:t>6.06.2021</a:t>
            </a:fld>
            <a:endParaRPr lang="tr-TR"/>
          </a:p>
        </p:txBody>
      </p:sp>
      <p:sp>
        <p:nvSpPr>
          <p:cNvPr id="5" name="Footer Placeholder 4"/>
          <p:cNvSpPr>
            <a:spLocks noGrp="1"/>
          </p:cNvSpPr>
          <p:nvPr>
            <p:ph type="ftr" sz="quarter" idx="11"/>
          </p:nvPr>
        </p:nvSpPr>
        <p:spPr>
          <a:xfrm>
            <a:off x="1453896" y="5212080"/>
            <a:ext cx="5907024" cy="228600"/>
          </a:xfrm>
        </p:spPr>
        <p:txBody>
          <a:bodyPr/>
          <a:lstStyle>
            <a:lvl1pPr algn="l">
              <a:defRPr>
                <a:solidFill>
                  <a:schemeClr val="tx2"/>
                </a:solidFill>
              </a:defRPr>
            </a:lvl1pPr>
          </a:lstStyle>
          <a:p>
            <a:endParaRPr lang="tr-TR"/>
          </a:p>
        </p:txBody>
      </p:sp>
      <p:sp>
        <p:nvSpPr>
          <p:cNvPr id="6" name="Slide Number Placeholder 5"/>
          <p:cNvSpPr>
            <a:spLocks noGrp="1"/>
          </p:cNvSpPr>
          <p:nvPr>
            <p:ph type="sldNum" sz="quarter" idx="12"/>
          </p:nvPr>
        </p:nvSpPr>
        <p:spPr>
          <a:xfrm>
            <a:off x="8604504" y="5212080"/>
            <a:ext cx="2112264" cy="228600"/>
          </a:xfrm>
        </p:spPr>
        <p:txBody>
          <a:bodyPr/>
          <a:lstStyle>
            <a:lvl1pPr>
              <a:defRPr>
                <a:solidFill>
                  <a:schemeClr val="tx2"/>
                </a:solidFill>
              </a:defRPr>
            </a:lvl1pPr>
          </a:lstStyle>
          <a:p>
            <a:fld id="{99D60ACB-3B08-4B37-8729-738F803FFB40}" type="slidenum">
              <a:rPr lang="tr-TR" smtClean="0"/>
              <a:t>‹#›</a:t>
            </a:fld>
            <a:endParaRPr lang="tr-TR"/>
          </a:p>
        </p:txBody>
      </p:sp>
    </p:spTree>
    <p:extLst>
      <p:ext uri="{BB962C8B-B14F-4D97-AF65-F5344CB8AC3E}">
        <p14:creationId xmlns:p14="http://schemas.microsoft.com/office/powerpoint/2010/main" val="2850968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tr-TR"/>
              <a:t>Asıl başlık stili için tıklatın</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lvl1pPr>
              <a:defRPr>
                <a:solidFill>
                  <a:schemeClr val="tx2"/>
                </a:solidFill>
              </a:defRPr>
            </a:lvl1pPr>
          </a:lstStyle>
          <a:p>
            <a:fld id="{6108A462-427B-463A-8D74-74F7089CA1DC}" type="datetimeFigureOut">
              <a:rPr lang="tr-TR" smtClean="0"/>
              <a:t>6.06.2021</a:t>
            </a:fld>
            <a:endParaRPr lang="tr-TR"/>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tr-T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9D60ACB-3B08-4B37-8729-738F803FFB40}" type="slidenum">
              <a:rPr lang="tr-TR" smtClean="0"/>
              <a:t>‹#›</a:t>
            </a:fld>
            <a:endParaRPr lang="tr-TR"/>
          </a:p>
        </p:txBody>
      </p:sp>
    </p:spTree>
    <p:extLst>
      <p:ext uri="{BB962C8B-B14F-4D97-AF65-F5344CB8AC3E}">
        <p14:creationId xmlns:p14="http://schemas.microsoft.com/office/powerpoint/2010/main" val="2628766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800" b="0">
                <a:solidFill>
                  <a:schemeClr val="tx2"/>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lvl1pPr>
              <a:defRPr>
                <a:solidFill>
                  <a:schemeClr val="tx2"/>
                </a:solidFill>
              </a:defRPr>
            </a:lvl1pPr>
          </a:lstStyle>
          <a:p>
            <a:fld id="{6108A462-427B-463A-8D74-74F7089CA1DC}" type="datetimeFigureOut">
              <a:rPr lang="tr-TR" smtClean="0"/>
              <a:t>6.06.2021</a:t>
            </a:fld>
            <a:endParaRPr lang="tr-TR"/>
          </a:p>
        </p:txBody>
      </p:sp>
      <p:sp>
        <p:nvSpPr>
          <p:cNvPr id="8" name="Footer Placeholder 7"/>
          <p:cNvSpPr>
            <a:spLocks noGrp="1"/>
          </p:cNvSpPr>
          <p:nvPr>
            <p:ph type="ftr" sz="quarter" idx="11"/>
          </p:nvPr>
        </p:nvSpPr>
        <p:spPr/>
        <p:txBody>
          <a:bodyPr/>
          <a:lstStyle>
            <a:lvl1pPr>
              <a:defRPr>
                <a:solidFill>
                  <a:schemeClr val="tx2"/>
                </a:solidFill>
              </a:defRPr>
            </a:lvl1pPr>
          </a:lstStyle>
          <a:p>
            <a:endParaRPr lang="tr-TR"/>
          </a:p>
        </p:txBody>
      </p:sp>
      <p:sp>
        <p:nvSpPr>
          <p:cNvPr id="9" name="Slide Number Placeholder 8"/>
          <p:cNvSpPr>
            <a:spLocks noGrp="1"/>
          </p:cNvSpPr>
          <p:nvPr>
            <p:ph type="sldNum" sz="quarter" idx="12"/>
          </p:nvPr>
        </p:nvSpPr>
        <p:spPr/>
        <p:txBody>
          <a:bodyPr/>
          <a:lstStyle>
            <a:lvl1pPr>
              <a:defRPr>
                <a:solidFill>
                  <a:schemeClr val="tx2"/>
                </a:solidFill>
              </a:defRPr>
            </a:lvl1pPr>
          </a:lstStyle>
          <a:p>
            <a:fld id="{99D60ACB-3B08-4B37-8729-738F803FFB40}" type="slidenum">
              <a:rPr lang="tr-TR" smtClean="0"/>
              <a:t>‹#›</a:t>
            </a:fld>
            <a:endParaRPr lang="tr-TR"/>
          </a:p>
        </p:txBody>
      </p:sp>
    </p:spTree>
    <p:extLst>
      <p:ext uri="{BB962C8B-B14F-4D97-AF65-F5344CB8AC3E}">
        <p14:creationId xmlns:p14="http://schemas.microsoft.com/office/powerpoint/2010/main" val="1442928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Date Placeholder 2"/>
          <p:cNvSpPr>
            <a:spLocks noGrp="1"/>
          </p:cNvSpPr>
          <p:nvPr>
            <p:ph type="dt" sz="half" idx="10"/>
          </p:nvPr>
        </p:nvSpPr>
        <p:spPr/>
        <p:txBody>
          <a:bodyPr/>
          <a:lstStyle>
            <a:lvl1pPr>
              <a:defRPr>
                <a:solidFill>
                  <a:schemeClr val="tx2"/>
                </a:solidFill>
              </a:defRPr>
            </a:lvl1pPr>
          </a:lstStyle>
          <a:p>
            <a:fld id="{6108A462-427B-463A-8D74-74F7089CA1DC}" type="datetimeFigureOut">
              <a:rPr lang="tr-TR" smtClean="0"/>
              <a:t>6.06.2021</a:t>
            </a:fld>
            <a:endParaRPr lang="tr-TR"/>
          </a:p>
        </p:txBody>
      </p:sp>
      <p:sp>
        <p:nvSpPr>
          <p:cNvPr id="4" name="Footer Placeholder 3"/>
          <p:cNvSpPr>
            <a:spLocks noGrp="1"/>
          </p:cNvSpPr>
          <p:nvPr>
            <p:ph type="ftr" sz="quarter" idx="11"/>
          </p:nvPr>
        </p:nvSpPr>
        <p:spPr/>
        <p:txBody>
          <a:bodyPr/>
          <a:lstStyle>
            <a:lvl1pPr>
              <a:defRPr>
                <a:solidFill>
                  <a:schemeClr val="tx2"/>
                </a:solidFill>
              </a:defRPr>
            </a:lvl1pPr>
          </a:lstStyle>
          <a:p>
            <a:endParaRPr lang="tr-TR"/>
          </a:p>
        </p:txBody>
      </p:sp>
      <p:sp>
        <p:nvSpPr>
          <p:cNvPr id="5" name="Slide Number Placeholder 4"/>
          <p:cNvSpPr>
            <a:spLocks noGrp="1"/>
          </p:cNvSpPr>
          <p:nvPr>
            <p:ph type="sldNum" sz="quarter" idx="12"/>
          </p:nvPr>
        </p:nvSpPr>
        <p:spPr/>
        <p:txBody>
          <a:bodyPr/>
          <a:lstStyle>
            <a:lvl1pPr>
              <a:defRPr>
                <a:solidFill>
                  <a:schemeClr val="tx2"/>
                </a:solidFill>
              </a:defRPr>
            </a:lvl1pPr>
          </a:lstStyle>
          <a:p>
            <a:fld id="{99D60ACB-3B08-4B37-8729-738F803FFB40}" type="slidenum">
              <a:rPr lang="tr-TR" smtClean="0"/>
              <a:t>‹#›</a:t>
            </a:fld>
            <a:endParaRPr lang="tr-TR"/>
          </a:p>
        </p:txBody>
      </p:sp>
    </p:spTree>
    <p:extLst>
      <p:ext uri="{BB962C8B-B14F-4D97-AF65-F5344CB8AC3E}">
        <p14:creationId xmlns:p14="http://schemas.microsoft.com/office/powerpoint/2010/main" val="741338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2"/>
                </a:solidFill>
              </a:defRPr>
            </a:lvl1pPr>
          </a:lstStyle>
          <a:p>
            <a:fld id="{6108A462-427B-463A-8D74-74F7089CA1DC}" type="datetimeFigureOut">
              <a:rPr lang="tr-TR" smtClean="0"/>
              <a:t>6.06.2021</a:t>
            </a:fld>
            <a:endParaRPr lang="tr-TR"/>
          </a:p>
        </p:txBody>
      </p:sp>
      <p:sp>
        <p:nvSpPr>
          <p:cNvPr id="3" name="Footer Placeholder 2"/>
          <p:cNvSpPr>
            <a:spLocks noGrp="1"/>
          </p:cNvSpPr>
          <p:nvPr>
            <p:ph type="ftr" sz="quarter" idx="11"/>
          </p:nvPr>
        </p:nvSpPr>
        <p:spPr/>
        <p:txBody>
          <a:bodyPr/>
          <a:lstStyle>
            <a:lvl1pPr>
              <a:defRPr>
                <a:solidFill>
                  <a:schemeClr val="tx2"/>
                </a:solidFill>
              </a:defRPr>
            </a:lvl1pPr>
          </a:lstStyle>
          <a:p>
            <a:endParaRPr lang="tr-TR"/>
          </a:p>
        </p:txBody>
      </p:sp>
      <p:sp>
        <p:nvSpPr>
          <p:cNvPr id="4" name="Slide Number Placeholder 3"/>
          <p:cNvSpPr>
            <a:spLocks noGrp="1"/>
          </p:cNvSpPr>
          <p:nvPr>
            <p:ph type="sldNum" sz="quarter" idx="12"/>
          </p:nvPr>
        </p:nvSpPr>
        <p:spPr/>
        <p:txBody>
          <a:bodyPr/>
          <a:lstStyle>
            <a:lvl1pPr>
              <a:defRPr>
                <a:solidFill>
                  <a:schemeClr val="tx2"/>
                </a:solidFill>
              </a:defRPr>
            </a:lvl1pPr>
          </a:lstStyle>
          <a:p>
            <a:fld id="{99D60ACB-3B08-4B37-8729-738F803FFB40}" type="slidenum">
              <a:rPr lang="tr-TR" smtClean="0"/>
              <a:t>‹#›</a:t>
            </a:fld>
            <a:endParaRPr lang="tr-TR"/>
          </a:p>
        </p:txBody>
      </p:sp>
    </p:spTree>
    <p:extLst>
      <p:ext uri="{BB962C8B-B14F-4D97-AF65-F5344CB8AC3E}">
        <p14:creationId xmlns:p14="http://schemas.microsoft.com/office/powerpoint/2010/main" val="2588641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Başlıklı İçerik">
    <p:spTree>
      <p:nvGrpSpPr>
        <p:cNvPr id="1" name=""/>
        <p:cNvGrpSpPr/>
        <p:nvPr/>
      </p:nvGrpSpPr>
      <p:grpSpPr>
        <a:xfrm>
          <a:off x="0" y="0"/>
          <a:ext cx="0" cy="0"/>
          <a:chOff x="0" y="0"/>
          <a:chExt cx="0" cy="0"/>
        </a:xfrm>
      </p:grpSpPr>
      <p:sp>
        <p:nvSpPr>
          <p:cNvPr id="14" name="Rectangle 13"/>
          <p:cNvSpPr/>
          <p:nvPr/>
        </p:nvSpPr>
        <p:spPr>
          <a:xfrm>
            <a:off x="234693" y="237744"/>
            <a:ext cx="8633081" cy="6382512"/>
          </a:xfrm>
          <a:prstGeom prst="rect">
            <a:avLst/>
          </a:prstGeom>
          <a:solidFill>
            <a:schemeClr val="tx1"/>
          </a:solidFill>
          <a:ln w="6350" cap="flat" cmpd="sng" algn="ctr">
            <a:solidFill>
              <a:schemeClr val="tx1">
                <a:lumMod val="75000"/>
              </a:schemeClr>
            </a:solidFill>
            <a:prstDash val="solid"/>
          </a:ln>
          <a:effectLst>
            <a:softEdge rad="0"/>
          </a:effectLst>
        </p:spPr>
      </p:sp>
      <p:sp>
        <p:nvSpPr>
          <p:cNvPr id="16" name="Rectangle 15"/>
          <p:cNvSpPr/>
          <p:nvPr/>
        </p:nvSpPr>
        <p:spPr>
          <a:xfrm>
            <a:off x="371856" y="374904"/>
            <a:ext cx="8353044" cy="6108192"/>
          </a:xfrm>
          <a:prstGeom prst="rect">
            <a:avLst/>
          </a:prstGeom>
          <a:solidFill>
            <a:schemeClr val="bg2"/>
          </a:solidFill>
          <a:ln w="6350" cap="sq" cmpd="sng" algn="ctr">
            <a:noFill/>
            <a:prstDash val="solid"/>
            <a:miter lim="800000"/>
          </a:ln>
          <a:effectLst/>
        </p:spPr>
      </p:sp>
      <p:sp>
        <p:nvSpPr>
          <p:cNvPr id="15" name="Rectangle 14"/>
          <p:cNvSpPr/>
          <p:nvPr/>
        </p:nvSpPr>
        <p:spPr>
          <a:xfrm>
            <a:off x="9020386" y="237744"/>
            <a:ext cx="2926080" cy="63825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chemeClr val="bg1"/>
                </a:solidFill>
                <a:effectLst/>
                <a:latin typeface="+mj-lt"/>
                <a:ea typeface="+mn-ea"/>
                <a:cs typeface="+mn-cs"/>
              </a:defRPr>
            </a:lvl1pPr>
          </a:lstStyle>
          <a:p>
            <a:r>
              <a:rPr lang="tr-TR"/>
              <a:t>Asıl başlık stili için tıklatın</a:t>
            </a:r>
            <a:endParaRPr lang="en-US" dirty="0"/>
          </a:p>
        </p:txBody>
      </p:sp>
      <p:sp>
        <p:nvSpPr>
          <p:cNvPr id="3" name="Content Placeholder 2"/>
          <p:cNvSpPr>
            <a:spLocks noGrp="1"/>
          </p:cNvSpPr>
          <p:nvPr>
            <p:ph idx="1"/>
          </p:nvPr>
        </p:nvSpPr>
        <p:spPr>
          <a:xfrm>
            <a:off x="790575" y="704850"/>
            <a:ext cx="7562850" cy="51435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a:t>
            </a:r>
          </a:p>
        </p:txBody>
      </p:sp>
      <p:sp>
        <p:nvSpPr>
          <p:cNvPr id="5" name="Date Placeholder 4"/>
          <p:cNvSpPr>
            <a:spLocks noGrp="1"/>
          </p:cNvSpPr>
          <p:nvPr>
            <p:ph type="dt" sz="half" idx="10"/>
          </p:nvPr>
        </p:nvSpPr>
        <p:spPr/>
        <p:txBody>
          <a:bodyPr/>
          <a:lstStyle>
            <a:lvl1pPr>
              <a:defRPr>
                <a:solidFill>
                  <a:schemeClr val="tx2"/>
                </a:solidFill>
              </a:defRPr>
            </a:lvl1pPr>
          </a:lstStyle>
          <a:p>
            <a:fld id="{6108A462-427B-463A-8D74-74F7089CA1DC}" type="datetimeFigureOut">
              <a:rPr lang="tr-TR" smtClean="0"/>
              <a:t>6.06.2021</a:t>
            </a:fld>
            <a:endParaRPr lang="tr-TR"/>
          </a:p>
        </p:txBody>
      </p:sp>
      <p:sp>
        <p:nvSpPr>
          <p:cNvPr id="6" name="Footer Placeholder 5"/>
          <p:cNvSpPr>
            <a:spLocks noGrp="1"/>
          </p:cNvSpPr>
          <p:nvPr>
            <p:ph type="ftr" sz="quarter" idx="11"/>
          </p:nvPr>
        </p:nvSpPr>
        <p:spPr>
          <a:xfrm>
            <a:off x="3439158" y="6214535"/>
            <a:ext cx="5184648" cy="256032"/>
          </a:xfrm>
        </p:spPr>
        <p:txBody>
          <a:bodyPr/>
          <a:lstStyle>
            <a:lvl1pPr algn="r">
              <a:defRPr>
                <a:solidFill>
                  <a:schemeClr val="tx2"/>
                </a:solidFill>
              </a:defRPr>
            </a:lvl1pPr>
          </a:lstStyle>
          <a:p>
            <a:endParaRPr lang="tr-TR"/>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99D60ACB-3B08-4B37-8729-738F803FFB40}" type="slidenum">
              <a:rPr lang="tr-TR" smtClean="0"/>
              <a:t>‹#›</a:t>
            </a:fld>
            <a:endParaRPr lang="tr-TR"/>
          </a:p>
        </p:txBody>
      </p:sp>
      <p:sp>
        <p:nvSpPr>
          <p:cNvPr id="11" name="Rectangle 10"/>
          <p:cNvSpPr/>
          <p:nvPr/>
        </p:nvSpPr>
        <p:spPr>
          <a:xfrm>
            <a:off x="9157546" y="374904"/>
            <a:ext cx="2651760" cy="6108192"/>
          </a:xfrm>
          <a:prstGeom prst="rect">
            <a:avLst/>
          </a:prstGeom>
          <a:noFill/>
          <a:ln w="6350" cap="sq">
            <a:solidFill>
              <a:schemeClr val="tx1">
                <a:lumMod val="65000"/>
                <a:lumOff val="3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38945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aşlıklı Resim">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tx1"/>
          </a:solidFill>
          <a:ln w="6350" cap="sq">
            <a:solidFill>
              <a:schemeClr val="tx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157546" y="374904"/>
            <a:ext cx="2651760" cy="6108192"/>
          </a:xfrm>
          <a:prstGeom prst="rect">
            <a:avLst/>
          </a:prstGeom>
          <a:solidFill>
            <a:schemeClr val="bg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chemeClr val="tx1"/>
                </a:solidFill>
                <a:latin typeface="+mj-lt"/>
              </a:defRPr>
            </a:lvl1pPr>
          </a:lstStyle>
          <a:p>
            <a:r>
              <a:rPr lang="tr-TR"/>
              <a:t>Asıl başlık stili için tıklatın</a:t>
            </a:r>
            <a:endParaRPr lang="en-US" dirty="0"/>
          </a:p>
        </p:txBody>
      </p:sp>
      <p:sp>
        <p:nvSpPr>
          <p:cNvPr id="3" name="Picture Placeholder 2"/>
          <p:cNvSpPr>
            <a:spLocks noGrp="1" noChangeAspect="1"/>
          </p:cNvSpPr>
          <p:nvPr>
            <p:ph type="pic" idx="1"/>
          </p:nvPr>
        </p:nvSpPr>
        <p:spPr>
          <a:xfrm>
            <a:off x="228599" y="237744"/>
            <a:ext cx="8601076" cy="6382512"/>
          </a:xfrm>
          <a:solidFill>
            <a:srgbClr val="808080"/>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simgeyi tıklatın</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a:t>
            </a:r>
          </a:p>
        </p:txBody>
      </p:sp>
      <p:sp>
        <p:nvSpPr>
          <p:cNvPr id="5" name="Date Placeholder 4"/>
          <p:cNvSpPr>
            <a:spLocks noGrp="1"/>
          </p:cNvSpPr>
          <p:nvPr>
            <p:ph type="dt" sz="half" idx="10"/>
          </p:nvPr>
        </p:nvSpPr>
        <p:spPr/>
        <p:txBody>
          <a:bodyPr/>
          <a:lstStyle>
            <a:lvl1pPr>
              <a:defRPr>
                <a:solidFill>
                  <a:srgbClr val="FFFFFF"/>
                </a:solidFill>
                <a:effectLst>
                  <a:outerShdw blurRad="19050" dist="6350" dir="2700000" algn="tl" rotWithShape="0">
                    <a:prstClr val="black">
                      <a:alpha val="40000"/>
                    </a:prstClr>
                  </a:outerShdw>
                </a:effectLst>
              </a:defRPr>
            </a:lvl1pPr>
          </a:lstStyle>
          <a:p>
            <a:fld id="{6108A462-427B-463A-8D74-74F7089CA1DC}" type="datetimeFigureOut">
              <a:rPr lang="tr-TR" smtClean="0"/>
              <a:t>6.06.2021</a:t>
            </a:fld>
            <a:endParaRPr lang="tr-TR"/>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endParaRPr lang="tr-T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9D60ACB-3B08-4B37-8729-738F803FFB40}" type="slidenum">
              <a:rPr lang="tr-TR" smtClean="0"/>
              <a:t>‹#›</a:t>
            </a:fld>
            <a:endParaRPr lang="tr-TR"/>
          </a:p>
        </p:txBody>
      </p:sp>
    </p:spTree>
    <p:extLst>
      <p:ext uri="{BB962C8B-B14F-4D97-AF65-F5344CB8AC3E}">
        <p14:creationId xmlns:p14="http://schemas.microsoft.com/office/powerpoint/2010/main" val="2887502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tx1"/>
          </a:solidFill>
          <a:ln w="6350" cap="flat" cmpd="sng" algn="ctr">
            <a:solidFill>
              <a:schemeClr val="tx1">
                <a:lumMod val="75000"/>
              </a:schemeClr>
            </a:solidFill>
            <a:prstDash val="solid"/>
          </a:ln>
          <a:effectLst>
            <a:softEdge rad="0"/>
          </a:effectLst>
        </p:spPr>
      </p:sp>
      <p:sp>
        <p:nvSpPr>
          <p:cNvPr id="8" name="Rectangle 7"/>
          <p:cNvSpPr/>
          <p:nvPr/>
        </p:nvSpPr>
        <p:spPr>
          <a:xfrm>
            <a:off x="371856" y="374904"/>
            <a:ext cx="11448288" cy="6108192"/>
          </a:xfrm>
          <a:prstGeom prst="rect">
            <a:avLst/>
          </a:prstGeom>
          <a:solidFill>
            <a:schemeClr val="bg2"/>
          </a:solidFill>
          <a:ln w="6350" cap="sq" cmpd="sng" algn="ctr">
            <a:no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tr-TR"/>
              <a:t>Asıl başlık stili için tıklatın</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389464" y="6214535"/>
            <a:ext cx="2743200" cy="256032"/>
          </a:xfrm>
          <a:prstGeom prst="rect">
            <a:avLst/>
          </a:prstGeom>
        </p:spPr>
        <p:txBody>
          <a:bodyPr vert="horz" lIns="91440" tIns="45720" rIns="91440" bIns="45720" rtlCol="0" anchor="b"/>
          <a:lstStyle>
            <a:lvl1pPr algn="l">
              <a:defRPr sz="1000">
                <a:solidFill>
                  <a:schemeClr val="bg2"/>
                </a:solidFill>
              </a:defRPr>
            </a:lvl1pPr>
          </a:lstStyle>
          <a:p>
            <a:fld id="{6108A462-427B-463A-8D74-74F7089CA1DC}" type="datetimeFigureOut">
              <a:rPr lang="tr-TR" smtClean="0"/>
              <a:t>6.06.2021</a:t>
            </a:fld>
            <a:endParaRPr lang="tr-TR"/>
          </a:p>
        </p:txBody>
      </p:sp>
      <p:sp>
        <p:nvSpPr>
          <p:cNvPr id="5" name="Footer Placeholder 4"/>
          <p:cNvSpPr>
            <a:spLocks noGrp="1"/>
          </p:cNvSpPr>
          <p:nvPr>
            <p:ph type="ftr" sz="quarter" idx="3"/>
          </p:nvPr>
        </p:nvSpPr>
        <p:spPr>
          <a:xfrm>
            <a:off x="3489960" y="6214535"/>
            <a:ext cx="5212080" cy="256032"/>
          </a:xfrm>
          <a:prstGeom prst="rect">
            <a:avLst/>
          </a:prstGeom>
        </p:spPr>
        <p:txBody>
          <a:bodyPr vert="horz" lIns="91440" tIns="45720" rIns="91440" bIns="45720" rtlCol="0" anchor="b"/>
          <a:lstStyle>
            <a:lvl1pPr algn="ctr">
              <a:defRPr sz="1000">
                <a:solidFill>
                  <a:schemeClr val="bg2"/>
                </a:solidFill>
              </a:defRPr>
            </a:lvl1pPr>
          </a:lstStyle>
          <a:p>
            <a:endParaRPr lang="tr-TR"/>
          </a:p>
        </p:txBody>
      </p:sp>
      <p:sp>
        <p:nvSpPr>
          <p:cNvPr id="6" name="Slide Number Placeholder 5"/>
          <p:cNvSpPr>
            <a:spLocks noGrp="1"/>
          </p:cNvSpPr>
          <p:nvPr>
            <p:ph type="sldNum" sz="quarter" idx="4"/>
          </p:nvPr>
        </p:nvSpPr>
        <p:spPr>
          <a:xfrm>
            <a:off x="10348535" y="6214535"/>
            <a:ext cx="1463040" cy="256032"/>
          </a:xfrm>
          <a:prstGeom prst="rect">
            <a:avLst/>
          </a:prstGeom>
        </p:spPr>
        <p:txBody>
          <a:bodyPr vert="horz" lIns="91440" tIns="45720" rIns="91440" bIns="45720" rtlCol="0" anchor="b"/>
          <a:lstStyle>
            <a:lvl1pPr algn="r">
              <a:defRPr sz="1000">
                <a:solidFill>
                  <a:schemeClr val="bg2"/>
                </a:solidFill>
              </a:defRPr>
            </a:lvl1pPr>
          </a:lstStyle>
          <a:p>
            <a:fld id="{99D60ACB-3B08-4B37-8729-738F803FFB40}" type="slidenum">
              <a:rPr lang="tr-TR" smtClean="0"/>
              <a:t>‹#›</a:t>
            </a:fld>
            <a:endParaRPr lang="tr-TR"/>
          </a:p>
        </p:txBody>
      </p:sp>
    </p:spTree>
    <p:extLst>
      <p:ext uri="{BB962C8B-B14F-4D97-AF65-F5344CB8AC3E}">
        <p14:creationId xmlns:p14="http://schemas.microsoft.com/office/powerpoint/2010/main" val="3656341682"/>
      </p:ext>
    </p:extLst>
  </p:cSld>
  <p:clrMap bg1="dk1" tx1="lt1" bg2="dk2" tx2="lt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Lst>
  <p:txStyles>
    <p:titleStyle>
      <a:lvl1pPr algn="l" defTabSz="914400" rtl="0" eaLnBrk="1" latinLnBrk="0" hangingPunct="1">
        <a:lnSpc>
          <a:spcPct val="90000"/>
        </a:lnSpc>
        <a:spcBef>
          <a:spcPct val="0"/>
        </a:spcBef>
        <a:buNone/>
        <a:defRPr lang="en-US" sz="4800" kern="1200" cap="none" spc="0" baseline="0" dirty="0">
          <a:solidFill>
            <a:schemeClr val="tx1"/>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2">
            <a:lumMod val="60000"/>
            <a:lumOff val="40000"/>
          </a:schemeClr>
        </a:buClr>
        <a:buFont typeface="Arial" pitchFamily="34"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6pPr>
      <a:lvl7pPr marL="19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7pPr>
      <a:lvl8pPr marL="22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8pPr>
      <a:lvl9pPr marL="25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1562100" y="2733190"/>
            <a:ext cx="9068586" cy="2590800"/>
          </a:xfrm>
        </p:spPr>
        <p:txBody>
          <a:bodyPr/>
          <a:lstStyle/>
          <a:p>
            <a:r>
              <a:rPr lang="tr-TR" b="1" dirty="0">
                <a:effectLst/>
              </a:rPr>
              <a:t>Harvest Time Alert</a:t>
            </a:r>
            <a:r>
              <a:rPr lang="tr-TR" dirty="0">
                <a:effectLst/>
              </a:rPr>
              <a:t/>
            </a:r>
            <a:br>
              <a:rPr lang="tr-TR" dirty="0">
                <a:effectLst/>
              </a:rPr>
            </a:br>
            <a:endParaRPr lang="tr-TR" dirty="0"/>
          </a:p>
        </p:txBody>
      </p:sp>
      <p:sp>
        <p:nvSpPr>
          <p:cNvPr id="3" name="Alt Başlık 2"/>
          <p:cNvSpPr>
            <a:spLocks noGrp="1"/>
          </p:cNvSpPr>
          <p:nvPr>
            <p:ph type="subTitle" idx="1"/>
          </p:nvPr>
        </p:nvSpPr>
        <p:spPr/>
        <p:txBody>
          <a:bodyPr/>
          <a:lstStyle/>
          <a:p>
            <a:endParaRPr lang="tr-TR" dirty="0"/>
          </a:p>
        </p:txBody>
      </p:sp>
    </p:spTree>
    <p:extLst>
      <p:ext uri="{BB962C8B-B14F-4D97-AF65-F5344CB8AC3E}">
        <p14:creationId xmlns:p14="http://schemas.microsoft.com/office/powerpoint/2010/main" val="41144006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extLst>
              <a:ext uri="{BEBA8EAE-BF5A-486C-A8C5-ECC9F3942E4B}">
                <a14:imgProps xmlns:a14="http://schemas.microsoft.com/office/drawing/2010/main">
                  <a14:imgLayer r:embed="rId3">
                    <a14:imgEffect>
                      <a14:saturation sat="144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3" name="İçerik Yer Tutucusu 2"/>
          <p:cNvSpPr>
            <a:spLocks noGrp="1"/>
          </p:cNvSpPr>
          <p:nvPr>
            <p:ph idx="1"/>
          </p:nvPr>
        </p:nvSpPr>
        <p:spPr>
          <a:xfrm>
            <a:off x="284480" y="1463040"/>
            <a:ext cx="10058400" cy="3931920"/>
          </a:xfrm>
        </p:spPr>
        <p:txBody>
          <a:bodyPr/>
          <a:lstStyle/>
          <a:p>
            <a:pPr marL="0" indent="0">
              <a:buNone/>
            </a:pPr>
            <a:r>
              <a:rPr lang="tr-TR" dirty="0"/>
              <a:t>-</a:t>
            </a:r>
            <a:r>
              <a:rPr lang="tr-TR" dirty="0" err="1"/>
              <a:t>Light</a:t>
            </a:r>
            <a:r>
              <a:rPr lang="tr-TR" dirty="0"/>
              <a:t> </a:t>
            </a:r>
            <a:r>
              <a:rPr lang="tr-TR" dirty="0" err="1"/>
              <a:t>Effect</a:t>
            </a:r>
            <a:endParaRPr lang="tr-TR" dirty="0"/>
          </a:p>
          <a:p>
            <a:pPr marL="0" indent="0">
              <a:buNone/>
            </a:pPr>
            <a:r>
              <a:rPr lang="tr-TR" dirty="0"/>
              <a:t>	-</a:t>
            </a:r>
            <a:r>
              <a:rPr lang="tr-TR" dirty="0" smtClean="0"/>
              <a:t>Hayashi (2010)</a:t>
            </a:r>
            <a:endParaRPr lang="tr-TR" dirty="0"/>
          </a:p>
          <a:p>
            <a:pPr marL="0" indent="0">
              <a:buNone/>
            </a:pPr>
            <a:r>
              <a:rPr lang="tr-TR" dirty="0"/>
              <a:t>-</a:t>
            </a:r>
            <a:r>
              <a:rPr lang="en-US" dirty="0"/>
              <a:t>For fruits and vegetables with the same color, the difference in color, size, shape and texture is high</a:t>
            </a:r>
            <a:endParaRPr lang="tr-TR" dirty="0"/>
          </a:p>
          <a:p>
            <a:pPr marL="0" indent="0">
              <a:buNone/>
            </a:pPr>
            <a:r>
              <a:rPr lang="tr-TR" dirty="0"/>
              <a:t>-M</a:t>
            </a:r>
            <a:r>
              <a:rPr lang="en-US" dirty="0" err="1"/>
              <a:t>inimizing</a:t>
            </a:r>
            <a:r>
              <a:rPr lang="en-US" dirty="0"/>
              <a:t> the deception of non-plant elements such as leaves, soil and branches in the plant </a:t>
            </a:r>
            <a:endParaRPr lang="tr-TR" dirty="0"/>
          </a:p>
          <a:p>
            <a:pPr marL="0" indent="0">
              <a:buNone/>
            </a:pPr>
            <a:r>
              <a:rPr lang="tr-TR" dirty="0"/>
              <a:t>-A</a:t>
            </a:r>
            <a:r>
              <a:rPr lang="en-US" dirty="0" err="1"/>
              <a:t>dding</a:t>
            </a:r>
            <a:r>
              <a:rPr lang="en-US" dirty="0"/>
              <a:t> automatic product counting feature etc.</a:t>
            </a:r>
            <a:endParaRPr lang="tr-TR" dirty="0"/>
          </a:p>
        </p:txBody>
      </p:sp>
      <p:sp>
        <p:nvSpPr>
          <p:cNvPr id="4" name="Dikdörtgen 3"/>
          <p:cNvSpPr/>
          <p:nvPr/>
        </p:nvSpPr>
        <p:spPr>
          <a:xfrm>
            <a:off x="149629" y="259188"/>
            <a:ext cx="6096000" cy="923330"/>
          </a:xfrm>
          <a:prstGeom prst="rect">
            <a:avLst/>
          </a:prstGeom>
        </p:spPr>
        <p:txBody>
          <a:bodyPr>
            <a:spAutoFit/>
          </a:bodyPr>
          <a:lstStyle/>
          <a:p>
            <a:r>
              <a:rPr lang="tr-TR" sz="5400" b="1" dirty="0" err="1">
                <a:ln w="6600">
                  <a:solidFill>
                    <a:srgbClr val="00B0F0"/>
                  </a:solidFill>
                  <a:prstDash val="solid"/>
                </a:ln>
                <a:solidFill>
                  <a:srgbClr val="FFC000"/>
                </a:solidFill>
                <a:effectLst>
                  <a:outerShdw dist="38100" dir="2700000" algn="tl" rotWithShape="0">
                    <a:schemeClr val="accent2"/>
                  </a:outerShdw>
                </a:effectLst>
              </a:rPr>
              <a:t>Suggestions</a:t>
            </a:r>
            <a:endParaRPr lang="tr-TR" sz="5400" dirty="0"/>
          </a:p>
        </p:txBody>
      </p:sp>
    </p:spTree>
    <p:extLst>
      <p:ext uri="{BB962C8B-B14F-4D97-AF65-F5344CB8AC3E}">
        <p14:creationId xmlns:p14="http://schemas.microsoft.com/office/powerpoint/2010/main" val="32456053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3294417" y="3315349"/>
            <a:ext cx="5270995" cy="1754326"/>
          </a:xfrm>
          <a:prstGeom prst="rect">
            <a:avLst/>
          </a:prstGeom>
        </p:spPr>
        <p:txBody>
          <a:bodyPr wrap="none">
            <a:spAutoFit/>
          </a:bodyPr>
          <a:lstStyle/>
          <a:p>
            <a:pPr algn="ctr"/>
            <a:r>
              <a:rPr lang="tr-TR" sz="5400" b="1" dirty="0" smtClean="0">
                <a:ln w="6600">
                  <a:solidFill>
                    <a:srgbClr val="00B0F0"/>
                  </a:solidFill>
                  <a:prstDash val="solid"/>
                </a:ln>
                <a:solidFill>
                  <a:srgbClr val="FFC000"/>
                </a:solidFill>
                <a:effectLst>
                  <a:outerShdw dist="38100" dir="2700000" algn="tl" rotWithShape="0">
                    <a:srgbClr val="8AB833"/>
                  </a:outerShdw>
                </a:effectLst>
              </a:rPr>
              <a:t>AYSU ARDA</a:t>
            </a:r>
          </a:p>
          <a:p>
            <a:pPr algn="ctr"/>
            <a:r>
              <a:rPr lang="tr-TR" sz="5400" b="1" dirty="0" smtClean="0">
                <a:ln w="6600">
                  <a:solidFill>
                    <a:srgbClr val="00B0F0"/>
                  </a:solidFill>
                  <a:prstDash val="solid"/>
                </a:ln>
                <a:solidFill>
                  <a:srgbClr val="FFC000"/>
                </a:solidFill>
                <a:effectLst>
                  <a:outerShdw dist="38100" dir="2700000" algn="tl" rotWithShape="0">
                    <a:srgbClr val="8AB833"/>
                  </a:outerShdw>
                </a:effectLst>
              </a:rPr>
              <a:t>ZEYNEP AKKOÇ</a:t>
            </a:r>
            <a:endParaRPr lang="tr-TR" dirty="0"/>
          </a:p>
        </p:txBody>
      </p:sp>
      <p:sp>
        <p:nvSpPr>
          <p:cNvPr id="5" name="Dikdörtgen 4"/>
          <p:cNvSpPr/>
          <p:nvPr/>
        </p:nvSpPr>
        <p:spPr>
          <a:xfrm>
            <a:off x="2187716" y="1840499"/>
            <a:ext cx="7941598" cy="923330"/>
          </a:xfrm>
          <a:prstGeom prst="rect">
            <a:avLst/>
          </a:prstGeom>
          <a:noFill/>
        </p:spPr>
        <p:txBody>
          <a:bodyPr wrap="none" lIns="91440" tIns="45720" rIns="91440" bIns="45720">
            <a:spAutoFit/>
          </a:bodyPr>
          <a:lstStyle/>
          <a:p>
            <a:pPr algn="ctr"/>
            <a:r>
              <a:rPr lang="tr-TR" sz="5400" dirty="0">
                <a:ln w="0"/>
                <a:effectLst>
                  <a:outerShdw blurRad="38100" dist="19050" dir="2700000" algn="tl" rotWithShape="0">
                    <a:schemeClr val="dk1">
                      <a:alpha val="40000"/>
                    </a:schemeClr>
                  </a:outerShdw>
                </a:effectLst>
              </a:rPr>
              <a:t>THANKS FOR LISTENING.</a:t>
            </a:r>
            <a:endParaRPr lang="tr-T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380749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graphicFrame>
        <p:nvGraphicFramePr>
          <p:cNvPr id="5" name="İçerik Yer Tutucusu 4"/>
          <p:cNvGraphicFramePr>
            <a:graphicFrameLocks noGrp="1"/>
          </p:cNvGraphicFramePr>
          <p:nvPr>
            <p:ph idx="1"/>
            <p:extLst>
              <p:ext uri="{D42A27DB-BD31-4B8C-83A1-F6EECF244321}">
                <p14:modId xmlns:p14="http://schemas.microsoft.com/office/powerpoint/2010/main" val="3847375966"/>
              </p:ext>
            </p:extLst>
          </p:nvPr>
        </p:nvGraphicFramePr>
        <p:xfrm>
          <a:off x="1066800" y="642594"/>
          <a:ext cx="10058400" cy="53930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Dikdörtgen 5"/>
          <p:cNvSpPr/>
          <p:nvPr/>
        </p:nvSpPr>
        <p:spPr>
          <a:xfrm>
            <a:off x="904240" y="846406"/>
            <a:ext cx="4630439" cy="1323439"/>
          </a:xfrm>
          <a:prstGeom prst="rect">
            <a:avLst/>
          </a:prstGeom>
          <a:noFill/>
        </p:spPr>
        <p:txBody>
          <a:bodyPr wrap="square" lIns="91440" tIns="45720" rIns="91440" bIns="45720">
            <a:spAutoFit/>
            <a:scene3d>
              <a:camera prst="orthographicFront"/>
              <a:lightRig rig="threePt" dir="t"/>
            </a:scene3d>
            <a:sp3d extrusionH="57150">
              <a:bevelT w="38100" h="38100"/>
            </a:sp3d>
          </a:bodyPr>
          <a:lstStyle/>
          <a:p>
            <a:pPr algn="ctr"/>
            <a:r>
              <a:rPr lang="tr-TR" sz="8000" b="1" cap="none" spc="0" dirty="0">
                <a:ln w="10160">
                  <a:noFill/>
                  <a:prstDash val="solid"/>
                </a:ln>
                <a:solidFill>
                  <a:srgbClr val="FF9900"/>
                </a:solidFill>
                <a:effectLst>
                  <a:outerShdw blurRad="38100" dist="22860" dir="5400000" algn="tl" rotWithShape="0">
                    <a:schemeClr val="tx1">
                      <a:lumMod val="50000"/>
                      <a:alpha val="30000"/>
                    </a:schemeClr>
                  </a:outerShdw>
                </a:effectLst>
              </a:rPr>
              <a:t>Content</a:t>
            </a:r>
          </a:p>
        </p:txBody>
      </p:sp>
    </p:spTree>
    <p:extLst>
      <p:ext uri="{BB962C8B-B14F-4D97-AF65-F5344CB8AC3E}">
        <p14:creationId xmlns:p14="http://schemas.microsoft.com/office/powerpoint/2010/main" val="34131343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İçerik Yer Tutucusu 2"/>
          <p:cNvSpPr>
            <a:spLocks noGrp="1"/>
          </p:cNvSpPr>
          <p:nvPr>
            <p:ph idx="1"/>
          </p:nvPr>
        </p:nvSpPr>
        <p:spPr>
          <a:xfrm>
            <a:off x="1066800" y="1883229"/>
            <a:ext cx="10058400" cy="4151811"/>
          </a:xfrm>
        </p:spPr>
        <p:txBody>
          <a:bodyPr>
            <a:normAutofit/>
          </a:bodyPr>
          <a:lstStyle/>
          <a:p>
            <a:pPr marL="0" indent="0">
              <a:buNone/>
            </a:pPr>
            <a:r>
              <a:rPr lang="en-US" sz="2000" dirty="0"/>
              <a:t>Our aim is to create a program that informs the harvest time of the photos taken with a camera set up in a garden, by subjecting them to some processes in the system.</a:t>
            </a:r>
            <a:endParaRPr lang="tr-TR" sz="2000" dirty="0"/>
          </a:p>
        </p:txBody>
      </p:sp>
      <p:sp>
        <p:nvSpPr>
          <p:cNvPr id="4" name="Dikdörtgen 3"/>
          <p:cNvSpPr/>
          <p:nvPr/>
        </p:nvSpPr>
        <p:spPr>
          <a:xfrm>
            <a:off x="1183450" y="779307"/>
            <a:ext cx="3163045" cy="923330"/>
          </a:xfrm>
          <a:prstGeom prst="rect">
            <a:avLst/>
          </a:prstGeom>
          <a:noFill/>
        </p:spPr>
        <p:txBody>
          <a:bodyPr wrap="none" lIns="91440" tIns="45720" rIns="91440" bIns="45720">
            <a:spAutoFit/>
          </a:bodyPr>
          <a:lstStyle/>
          <a:p>
            <a:pPr algn="ctr"/>
            <a:r>
              <a:rPr lang="tr-TR" sz="5400" b="1" cap="none" spc="0" dirty="0" err="1">
                <a:ln w="6600">
                  <a:solidFill>
                    <a:srgbClr val="00B0F0"/>
                  </a:solidFill>
                  <a:prstDash val="solid"/>
                </a:ln>
                <a:solidFill>
                  <a:srgbClr val="FFC000"/>
                </a:solidFill>
                <a:effectLst>
                  <a:outerShdw dist="38100" dir="2700000" algn="tl" rotWithShape="0">
                    <a:schemeClr val="accent2"/>
                  </a:outerShdw>
                </a:effectLst>
              </a:rPr>
              <a:t>Purposes</a:t>
            </a:r>
            <a:endParaRPr lang="tr-TR" sz="5400" b="1" cap="none" spc="0" dirty="0">
              <a:ln w="6600">
                <a:solidFill>
                  <a:srgbClr val="00B0F0"/>
                </a:solidFill>
                <a:prstDash val="solid"/>
              </a:ln>
              <a:solidFill>
                <a:srgbClr val="FFC000"/>
              </a:solidFill>
              <a:effectLst>
                <a:outerShdw dist="38100" dir="2700000" algn="tl" rotWithShape="0">
                  <a:schemeClr val="accent2"/>
                </a:outerShdw>
              </a:effectLst>
            </a:endParaRPr>
          </a:p>
        </p:txBody>
      </p:sp>
      <p:pic>
        <p:nvPicPr>
          <p:cNvPr id="5" name="Resim 4" descr="https://lh4.googleusercontent.com/cbgbJp4XdHM_9t30i0U1cj5gvra-vju31SNVr5nJnMPj1JB8UXVxR7YZResAtnfG7wcASz-l03I2-NyFX3EcyETEbZJbFRoApxAmtcFzffvb8VlbAj6vomYuvOm0NFn3Xs0nabu0"/>
          <p:cNvPicPr/>
          <p:nvPr/>
        </p:nvPicPr>
        <p:blipFill rotWithShape="1">
          <a:blip r:embed="rId3">
            <a:extLst>
              <a:ext uri="{28A0092B-C50C-407E-A947-70E740481C1C}">
                <a14:useLocalDpi xmlns:a14="http://schemas.microsoft.com/office/drawing/2010/main" val="0"/>
              </a:ext>
            </a:extLst>
          </a:blip>
          <a:srcRect l="1422" t="3605" r="1986" b="3290"/>
          <a:stretch/>
        </p:blipFill>
        <p:spPr bwMode="auto">
          <a:xfrm>
            <a:off x="2966719" y="3058160"/>
            <a:ext cx="5892801" cy="287528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6754905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extLst>
              <a:ext uri="{BEBA8EAE-BF5A-486C-A8C5-ECC9F3942E4B}">
                <a14:imgProps xmlns:a14="http://schemas.microsoft.com/office/drawing/2010/main">
                  <a14:imgLayer r:embed="rId3">
                    <a14:imgEffect>
                      <a14:colorTemperature colorTemp="8940"/>
                    </a14:imgEffect>
                    <a14:imgEffect>
                      <a14:saturation sat="109000"/>
                    </a14:imgEffect>
                  </a14:imgLayer>
                </a14:imgProps>
              </a:ext>
            </a:extLst>
          </a:blip>
          <a:srcRect/>
          <a:stretch>
            <a:fillRect t="-2000" b="-2000"/>
          </a:stretch>
        </a:blipFill>
        <a:effectLst/>
      </p:bgPr>
    </p:bg>
    <p:spTree>
      <p:nvGrpSpPr>
        <p:cNvPr id="1" name=""/>
        <p:cNvGrpSpPr/>
        <p:nvPr/>
      </p:nvGrpSpPr>
      <p:grpSpPr>
        <a:xfrm>
          <a:off x="0" y="0"/>
          <a:ext cx="0" cy="0"/>
          <a:chOff x="0" y="0"/>
          <a:chExt cx="0" cy="0"/>
        </a:xfrm>
      </p:grpSpPr>
      <p:sp>
        <p:nvSpPr>
          <p:cNvPr id="2" name="Unvan 1"/>
          <p:cNvSpPr>
            <a:spLocks noGrp="1"/>
          </p:cNvSpPr>
          <p:nvPr>
            <p:ph type="title"/>
          </p:nvPr>
        </p:nvSpPr>
        <p:spPr>
          <a:xfrm>
            <a:off x="1066800" y="467449"/>
            <a:ext cx="10058400" cy="1371600"/>
          </a:xfrm>
        </p:spPr>
        <p:txBody>
          <a:bodyPr/>
          <a:lstStyle/>
          <a:p>
            <a:endParaRPr lang="tr-TR" dirty="0"/>
          </a:p>
        </p:txBody>
      </p:sp>
      <p:sp>
        <p:nvSpPr>
          <p:cNvPr id="3" name="İçerik Yer Tutucusu 2"/>
          <p:cNvSpPr>
            <a:spLocks noGrp="1"/>
          </p:cNvSpPr>
          <p:nvPr>
            <p:ph idx="1"/>
          </p:nvPr>
        </p:nvSpPr>
        <p:spPr>
          <a:xfrm>
            <a:off x="331818" y="1463040"/>
            <a:ext cx="10058400" cy="3931920"/>
          </a:xfrm>
        </p:spPr>
        <p:txBody>
          <a:bodyPr>
            <a:normAutofit/>
          </a:bodyPr>
          <a:lstStyle/>
          <a:p>
            <a:pPr marL="0" indent="0">
              <a:buNone/>
            </a:pPr>
            <a:r>
              <a:rPr lang="en-US" sz="2000" dirty="0"/>
              <a:t>Kondo conducted a research on the location of the fruit with the robotic vision method he had done in 1988. In this research, it was stated that a stereo camera would be used to find relatively low plants such as tomatoes. It has been seen that the process of recognizing the fruits of tall trees and measuring their location accurately is difficult. It has been determined that the reason for this is that the sensor is at a longer distance from the fruits.</a:t>
            </a:r>
            <a:endParaRPr lang="tr-TR" sz="2000" dirty="0"/>
          </a:p>
        </p:txBody>
      </p:sp>
      <p:sp>
        <p:nvSpPr>
          <p:cNvPr id="4" name="Dikdörtgen 3"/>
          <p:cNvSpPr/>
          <p:nvPr/>
        </p:nvSpPr>
        <p:spPr>
          <a:xfrm>
            <a:off x="331818" y="290353"/>
            <a:ext cx="5584205" cy="923330"/>
          </a:xfrm>
          <a:prstGeom prst="rect">
            <a:avLst/>
          </a:prstGeom>
        </p:spPr>
        <p:txBody>
          <a:bodyPr wrap="square">
            <a:spAutoFit/>
          </a:bodyPr>
          <a:lstStyle/>
          <a:p>
            <a:r>
              <a:rPr lang="tr-TR" sz="5400" b="1" dirty="0" err="1">
                <a:ln w="6600">
                  <a:solidFill>
                    <a:srgbClr val="00B0F0"/>
                  </a:solidFill>
                  <a:prstDash val="solid"/>
                </a:ln>
                <a:solidFill>
                  <a:srgbClr val="FFC000"/>
                </a:solidFill>
                <a:effectLst>
                  <a:outerShdw dist="38100" dir="2700000" algn="tl" rotWithShape="0">
                    <a:schemeClr val="accent2"/>
                  </a:outerShdw>
                </a:effectLst>
              </a:rPr>
              <a:t>Other</a:t>
            </a:r>
            <a:r>
              <a:rPr lang="tr-TR" sz="5400" b="1" dirty="0">
                <a:ln w="6600">
                  <a:solidFill>
                    <a:srgbClr val="00B0F0"/>
                  </a:solidFill>
                  <a:prstDash val="solid"/>
                </a:ln>
                <a:solidFill>
                  <a:srgbClr val="FFC000"/>
                </a:solidFill>
                <a:effectLst>
                  <a:outerShdw dist="38100" dir="2700000" algn="tl" rotWithShape="0">
                    <a:schemeClr val="accent2"/>
                  </a:outerShdw>
                </a:effectLst>
              </a:rPr>
              <a:t> </a:t>
            </a:r>
            <a:r>
              <a:rPr lang="tr-TR" sz="5400" b="1" dirty="0" err="1">
                <a:ln w="6600">
                  <a:solidFill>
                    <a:srgbClr val="00B0F0"/>
                  </a:solidFill>
                  <a:prstDash val="solid"/>
                </a:ln>
                <a:solidFill>
                  <a:srgbClr val="FFC000"/>
                </a:solidFill>
                <a:effectLst>
                  <a:outerShdw dist="38100" dir="2700000" algn="tl" rotWithShape="0">
                    <a:schemeClr val="accent2"/>
                  </a:outerShdw>
                </a:effectLst>
              </a:rPr>
              <a:t>Studies</a:t>
            </a:r>
            <a:endParaRPr lang="tr-TR" sz="5400" dirty="0"/>
          </a:p>
        </p:txBody>
      </p:sp>
    </p:spTree>
    <p:extLst>
      <p:ext uri="{BB962C8B-B14F-4D97-AF65-F5344CB8AC3E}">
        <p14:creationId xmlns:p14="http://schemas.microsoft.com/office/powerpoint/2010/main" val="22351441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4" name="Unvan 1"/>
          <p:cNvSpPr>
            <a:spLocks noGrp="1"/>
          </p:cNvSpPr>
          <p:nvPr>
            <p:ph idx="1"/>
          </p:nvPr>
        </p:nvSpPr>
        <p:spPr>
          <a:xfrm>
            <a:off x="1066800" y="631825"/>
            <a:ext cx="10058400" cy="5403850"/>
          </a:xfrm>
          <a:noFill/>
        </p:spPr>
        <p:txBody>
          <a:bodyPr>
            <a:normAutofit/>
          </a:bodyPr>
          <a:lstStyle/>
          <a:p>
            <a:pPr marL="0" indent="0">
              <a:buNone/>
            </a:pPr>
            <a:r>
              <a:rPr lang="en-US" sz="2000" dirty="0" err="1">
                <a:solidFill>
                  <a:schemeClr val="tx1">
                    <a:lumMod val="85000"/>
                  </a:schemeClr>
                </a:solidFill>
              </a:rPr>
              <a:t>Flemmer</a:t>
            </a:r>
            <a:r>
              <a:rPr lang="en-US" sz="2000" dirty="0">
                <a:solidFill>
                  <a:schemeClr val="tx1">
                    <a:lumMod val="85000"/>
                  </a:schemeClr>
                </a:solidFill>
              </a:rPr>
              <a:t> et al. aimed at remote controlled kiwi harvest in the design they made in 2007 . With this design, they were able to collect 14,000 kiwis per hour. After taking the image with the camera system attached to the arms of the robot and processing it, they defined the fruit as. They harvested the fruit by rotating the fruit on its own axis according to the fruit firmness determined as a result of the hardness measurement and by means of arms with 360 degree mobility.</a:t>
            </a:r>
            <a:endParaRPr lang="tr-TR" sz="2000" dirty="0">
              <a:solidFill>
                <a:schemeClr val="tx1">
                  <a:lumMod val="85000"/>
                </a:schemeClr>
              </a:solidFill>
            </a:endParaRPr>
          </a:p>
        </p:txBody>
      </p:sp>
      <p:pic>
        <p:nvPicPr>
          <p:cNvPr id="5" name="Resim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4849" y="3101746"/>
            <a:ext cx="4219575" cy="2809875"/>
          </a:xfrm>
          <a:prstGeom prst="rect">
            <a:avLst/>
          </a:prstGeom>
        </p:spPr>
      </p:pic>
      <p:pic>
        <p:nvPicPr>
          <p:cNvPr id="6" name="Resim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0024" y="2925533"/>
            <a:ext cx="4219575" cy="3162300"/>
          </a:xfrm>
          <a:prstGeom prst="rect">
            <a:avLst/>
          </a:prstGeom>
        </p:spPr>
      </p:pic>
    </p:spTree>
    <p:extLst>
      <p:ext uri="{BB962C8B-B14F-4D97-AF65-F5344CB8AC3E}">
        <p14:creationId xmlns:p14="http://schemas.microsoft.com/office/powerpoint/2010/main" val="27413212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Unvan 1"/>
          <p:cNvSpPr>
            <a:spLocks noGrp="1"/>
          </p:cNvSpPr>
          <p:nvPr>
            <p:ph type="title"/>
          </p:nvPr>
        </p:nvSpPr>
        <p:spPr>
          <a:xfrm>
            <a:off x="294640" y="355211"/>
            <a:ext cx="10058400" cy="1371600"/>
          </a:xfrm>
        </p:spPr>
        <p:txBody>
          <a:bodyPr>
            <a:noAutofit/>
          </a:bodyPr>
          <a:lstStyle/>
          <a:p>
            <a:r>
              <a:rPr lang="tr-TR" b="1" dirty="0" err="1">
                <a:ln w="6600">
                  <a:solidFill>
                    <a:srgbClr val="00B0F0"/>
                  </a:solidFill>
                  <a:prstDash val="solid"/>
                </a:ln>
                <a:solidFill>
                  <a:srgbClr val="FFC000"/>
                </a:solidFill>
                <a:effectLst>
                  <a:outerShdw dist="38100" dir="2700000" algn="tl" rotWithShape="0">
                    <a:schemeClr val="accent2"/>
                  </a:outerShdw>
                </a:effectLst>
              </a:rPr>
              <a:t>Diffuculties</a:t>
            </a:r>
            <a:r>
              <a:rPr lang="tr-TR" b="1" dirty="0">
                <a:ln w="6600">
                  <a:solidFill>
                    <a:srgbClr val="00B0F0"/>
                  </a:solidFill>
                  <a:prstDash val="solid"/>
                </a:ln>
                <a:solidFill>
                  <a:srgbClr val="FFC000"/>
                </a:solidFill>
                <a:effectLst>
                  <a:outerShdw dist="38100" dir="2700000" algn="tl" rotWithShape="0">
                    <a:schemeClr val="accent2"/>
                  </a:outerShdw>
                </a:effectLst>
              </a:rPr>
              <a:t/>
            </a:r>
            <a:br>
              <a:rPr lang="tr-TR" b="1" dirty="0">
                <a:ln w="6600">
                  <a:solidFill>
                    <a:srgbClr val="00B0F0"/>
                  </a:solidFill>
                  <a:prstDash val="solid"/>
                </a:ln>
                <a:solidFill>
                  <a:srgbClr val="FFC000"/>
                </a:solidFill>
                <a:effectLst>
                  <a:outerShdw dist="38100" dir="2700000" algn="tl" rotWithShape="0">
                    <a:schemeClr val="accent2"/>
                  </a:outerShdw>
                </a:effectLst>
              </a:rPr>
            </a:br>
            <a:endParaRPr lang="tr-TR" dirty="0"/>
          </a:p>
        </p:txBody>
      </p:sp>
      <p:sp>
        <p:nvSpPr>
          <p:cNvPr id="3" name="İçerik Yer Tutucusu 2"/>
          <p:cNvSpPr>
            <a:spLocks noGrp="1"/>
          </p:cNvSpPr>
          <p:nvPr>
            <p:ph idx="1"/>
          </p:nvPr>
        </p:nvSpPr>
        <p:spPr>
          <a:xfrm>
            <a:off x="406400" y="1482971"/>
            <a:ext cx="10058400" cy="4184469"/>
          </a:xfrm>
        </p:spPr>
        <p:txBody>
          <a:bodyPr/>
          <a:lstStyle/>
          <a:p>
            <a:pPr marL="0" indent="0">
              <a:buNone/>
            </a:pPr>
            <a:r>
              <a:rPr lang="tr-TR" dirty="0"/>
              <a:t>-</a:t>
            </a:r>
            <a:r>
              <a:rPr lang="en-US" dirty="0"/>
              <a:t>Effect of light on photography</a:t>
            </a:r>
            <a:endParaRPr lang="tr-TR" dirty="0"/>
          </a:p>
          <a:p>
            <a:pPr marL="0" indent="0">
              <a:buNone/>
            </a:pPr>
            <a:r>
              <a:rPr lang="tr-TR" dirty="0"/>
              <a:t>-</a:t>
            </a:r>
            <a:r>
              <a:rPr lang="en-US" dirty="0"/>
              <a:t>Shooting angle of the camera</a:t>
            </a:r>
            <a:endParaRPr lang="tr-TR" dirty="0"/>
          </a:p>
          <a:p>
            <a:pPr marL="0" indent="0">
              <a:buNone/>
            </a:pPr>
            <a:r>
              <a:rPr lang="tr-TR" dirty="0"/>
              <a:t>-</a:t>
            </a:r>
            <a:r>
              <a:rPr lang="en-US" dirty="0"/>
              <a:t>Code fallacy of non-product factors</a:t>
            </a:r>
            <a:endParaRPr lang="tr-TR" dirty="0"/>
          </a:p>
        </p:txBody>
      </p:sp>
    </p:spTree>
    <p:extLst>
      <p:ext uri="{BB962C8B-B14F-4D97-AF65-F5344CB8AC3E}">
        <p14:creationId xmlns:p14="http://schemas.microsoft.com/office/powerpoint/2010/main" val="8165559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100000">
              <a:schemeClr val="bg2"/>
            </a:gs>
            <a:gs pos="0">
              <a:srgbClr val="E3F3DD"/>
            </a:gs>
            <a:gs pos="10000">
              <a:schemeClr val="bg1">
                <a:lumMod val="65000"/>
                <a:lumOff val="3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İçerik Yer Tutucusu 2"/>
          <p:cNvSpPr>
            <a:spLocks noGrp="1"/>
          </p:cNvSpPr>
          <p:nvPr>
            <p:ph idx="1"/>
          </p:nvPr>
        </p:nvSpPr>
        <p:spPr>
          <a:xfrm>
            <a:off x="670560" y="1676400"/>
            <a:ext cx="10058400" cy="3931920"/>
          </a:xfrm>
        </p:spPr>
        <p:txBody>
          <a:bodyPr/>
          <a:lstStyle/>
          <a:p>
            <a:r>
              <a:rPr lang="en-US" dirty="0"/>
              <a:t>We passed the pictures taken by the camera through the image processing stages and obtained a printout about the type of product.</a:t>
            </a:r>
            <a:endParaRPr lang="tr-TR" dirty="0"/>
          </a:p>
          <a:p>
            <a:endParaRPr lang="tr-TR" dirty="0"/>
          </a:p>
        </p:txBody>
      </p:sp>
      <p:sp>
        <p:nvSpPr>
          <p:cNvPr id="4" name="Dikdörtgen 3"/>
          <p:cNvSpPr/>
          <p:nvPr/>
        </p:nvSpPr>
        <p:spPr>
          <a:xfrm>
            <a:off x="416560" y="493990"/>
            <a:ext cx="6096000" cy="923330"/>
          </a:xfrm>
          <a:prstGeom prst="rect">
            <a:avLst/>
          </a:prstGeom>
        </p:spPr>
        <p:txBody>
          <a:bodyPr>
            <a:spAutoFit/>
          </a:bodyPr>
          <a:lstStyle/>
          <a:p>
            <a:r>
              <a:rPr lang="tr-TR" sz="5400" b="1" dirty="0" err="1">
                <a:ln w="6600">
                  <a:solidFill>
                    <a:srgbClr val="00B0F0"/>
                  </a:solidFill>
                  <a:prstDash val="solid"/>
                </a:ln>
                <a:solidFill>
                  <a:srgbClr val="FFC000"/>
                </a:solidFill>
                <a:effectLst>
                  <a:outerShdw dist="38100" dir="2700000" algn="tl" rotWithShape="0">
                    <a:schemeClr val="accent2"/>
                  </a:outerShdw>
                </a:effectLst>
              </a:rPr>
              <a:t>Results</a:t>
            </a:r>
            <a:endParaRPr lang="tr-TR" sz="5400" dirty="0"/>
          </a:p>
        </p:txBody>
      </p:sp>
      <p:pic>
        <p:nvPicPr>
          <p:cNvPr id="8" name="Resim 7">
            <a:extLst>
              <a:ext uri="{FF2B5EF4-FFF2-40B4-BE49-F238E27FC236}">
                <a16:creationId xmlns:a16="http://schemas.microsoft.com/office/drawing/2014/main" id="{5ABAFC10-CD38-44F8-81BD-724D072378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738" y="2907422"/>
            <a:ext cx="5314898" cy="2878903"/>
          </a:xfrm>
          <a:prstGeom prst="rect">
            <a:avLst/>
          </a:prstGeom>
        </p:spPr>
      </p:pic>
      <p:sp>
        <p:nvSpPr>
          <p:cNvPr id="9" name="AutoShape 2">
            <a:extLst>
              <a:ext uri="{FF2B5EF4-FFF2-40B4-BE49-F238E27FC236}">
                <a16:creationId xmlns:a16="http://schemas.microsoft.com/office/drawing/2014/main" id="{06548C8A-C1D9-4A52-907B-3296A6697A75}"/>
              </a:ext>
            </a:extLst>
          </p:cNvPr>
          <p:cNvSpPr>
            <a:spLocks noChangeAspect="1" noChangeArrowheads="1"/>
          </p:cNvSpPr>
          <p:nvPr/>
        </p:nvSpPr>
        <p:spPr bwMode="auto">
          <a:xfrm>
            <a:off x="5979160" y="243649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pic>
        <p:nvPicPr>
          <p:cNvPr id="11" name="Resim 10">
            <a:extLst>
              <a:ext uri="{FF2B5EF4-FFF2-40B4-BE49-F238E27FC236}">
                <a16:creationId xmlns:a16="http://schemas.microsoft.com/office/drawing/2014/main" id="{932A926B-F149-49CD-81DD-EFD400015E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2357" y="2907422"/>
            <a:ext cx="2188456" cy="2878903"/>
          </a:xfrm>
          <a:prstGeom prst="rect">
            <a:avLst/>
          </a:prstGeom>
        </p:spPr>
      </p:pic>
      <p:pic>
        <p:nvPicPr>
          <p:cNvPr id="10" name="image12.png"/>
          <p:cNvPicPr/>
          <p:nvPr/>
        </p:nvPicPr>
        <p:blipFill>
          <a:blip r:embed="rId4"/>
          <a:srcRect l="7308" t="13908" r="2325" b="14913"/>
          <a:stretch>
            <a:fillRect/>
          </a:stretch>
        </p:blipFill>
        <p:spPr>
          <a:xfrm>
            <a:off x="6691198" y="2907422"/>
            <a:ext cx="4566115" cy="2959978"/>
          </a:xfrm>
          <a:prstGeom prst="rect">
            <a:avLst/>
          </a:prstGeom>
          <a:ln/>
        </p:spPr>
      </p:pic>
    </p:spTree>
    <p:extLst>
      <p:ext uri="{BB962C8B-B14F-4D97-AF65-F5344CB8AC3E}">
        <p14:creationId xmlns:p14="http://schemas.microsoft.com/office/powerpoint/2010/main" val="17917928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580103"/>
            <a:ext cx="10058400" cy="5011783"/>
          </a:xfrm>
        </p:spPr>
        <p:txBody>
          <a:bodyPr/>
          <a:lstStyle/>
          <a:p>
            <a:pPr marL="0" indent="0">
              <a:buNone/>
            </a:pPr>
            <a:r>
              <a:rPr lang="en-US" b="1" dirty="0">
                <a:blipFill>
                  <a:blip r:embed="rId3"/>
                  <a:tile tx="0" ty="0" sx="100000" sy="100000" flip="none" algn="tl"/>
                </a:blipFill>
                <a:effectLst>
                  <a:outerShdw blurRad="50800" dist="50800" dir="5400000" algn="ctr" rotWithShape="0">
                    <a:srgbClr val="000000">
                      <a:alpha val="74000"/>
                    </a:srgbClr>
                  </a:outerShdw>
                </a:effectLst>
              </a:rPr>
              <a:t>In line with the resulting output, the maturity decision was made according to the color of the fruit and vegetable and it was printed on the screen.</a:t>
            </a:r>
            <a:endParaRPr lang="tr-TR" b="1" dirty="0">
              <a:blipFill>
                <a:blip r:embed="rId3"/>
                <a:tile tx="0" ty="0" sx="100000" sy="100000" flip="none" algn="tl"/>
              </a:blipFill>
              <a:effectLst>
                <a:outerShdw blurRad="50800" dist="50800" dir="5400000" algn="ctr" rotWithShape="0">
                  <a:srgbClr val="000000">
                    <a:alpha val="74000"/>
                  </a:srgbClr>
                </a:outerShdw>
              </a:effectLst>
            </a:endParaRPr>
          </a:p>
        </p:txBody>
      </p:sp>
      <p:pic>
        <p:nvPicPr>
          <p:cNvPr id="9" name="image3.jpg"/>
          <p:cNvPicPr/>
          <p:nvPr/>
        </p:nvPicPr>
        <p:blipFill rotWithShape="1">
          <a:blip r:embed="rId4"/>
          <a:srcRect l="9814" t="10158" r="8035" b="12212"/>
          <a:stretch/>
        </p:blipFill>
        <p:spPr>
          <a:xfrm>
            <a:off x="6431538" y="3332829"/>
            <a:ext cx="3432898" cy="2242243"/>
          </a:xfrm>
          <a:prstGeom prst="rect">
            <a:avLst/>
          </a:prstGeom>
          <a:ln/>
        </p:spPr>
      </p:pic>
      <p:sp>
        <p:nvSpPr>
          <p:cNvPr id="2" name="Metin kutusu 1"/>
          <p:cNvSpPr txBox="1"/>
          <p:nvPr/>
        </p:nvSpPr>
        <p:spPr>
          <a:xfrm>
            <a:off x="9291780" y="5184795"/>
            <a:ext cx="1385455" cy="415498"/>
          </a:xfrm>
          <a:prstGeom prst="rect">
            <a:avLst/>
          </a:prstGeom>
          <a:noFill/>
        </p:spPr>
        <p:txBody>
          <a:bodyPr wrap="square" rtlCol="0">
            <a:spAutoFit/>
          </a:bodyPr>
          <a:lstStyle/>
          <a:p>
            <a:r>
              <a:rPr lang="tr-TR" sz="2100" b="1" dirty="0" err="1" smtClean="0">
                <a:solidFill>
                  <a:srgbClr val="FF0000"/>
                </a:solidFill>
              </a:rPr>
              <a:t>Unripe</a:t>
            </a:r>
            <a:endParaRPr lang="tr-TR" sz="2100" b="1" dirty="0">
              <a:solidFill>
                <a:srgbClr val="FF0000"/>
              </a:solidFill>
            </a:endParaRPr>
          </a:p>
        </p:txBody>
      </p:sp>
      <p:pic>
        <p:nvPicPr>
          <p:cNvPr id="11" name="image11.png"/>
          <p:cNvPicPr/>
          <p:nvPr/>
        </p:nvPicPr>
        <p:blipFill rotWithShape="1">
          <a:blip r:embed="rId5"/>
          <a:srcRect l="7308" t="15889" r="2053" b="15383"/>
          <a:stretch/>
        </p:blipFill>
        <p:spPr>
          <a:xfrm>
            <a:off x="930921" y="3332829"/>
            <a:ext cx="4754057" cy="2386100"/>
          </a:xfrm>
          <a:prstGeom prst="rect">
            <a:avLst/>
          </a:prstGeom>
          <a:ln/>
        </p:spPr>
      </p:pic>
    </p:spTree>
    <p:extLst>
      <p:ext uri="{BB962C8B-B14F-4D97-AF65-F5344CB8AC3E}">
        <p14:creationId xmlns:p14="http://schemas.microsoft.com/office/powerpoint/2010/main" val="34854936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20000">
              <a:schemeClr val="bg2"/>
            </a:gs>
            <a:gs pos="87000">
              <a:schemeClr val="bg1">
                <a:lumMod val="65000"/>
                <a:lumOff val="35000"/>
              </a:schemeClr>
            </a:gs>
            <a:gs pos="49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İçerik Yer Tutucusu 2"/>
          <p:cNvSpPr>
            <a:spLocks noGrp="1"/>
          </p:cNvSpPr>
          <p:nvPr>
            <p:ph idx="1"/>
          </p:nvPr>
        </p:nvSpPr>
        <p:spPr>
          <a:xfrm>
            <a:off x="1066800" y="816429"/>
            <a:ext cx="10058400" cy="5218611"/>
          </a:xfrm>
        </p:spPr>
        <p:txBody>
          <a:bodyPr/>
          <a:lstStyle/>
          <a:p>
            <a:pPr marL="0" indent="0">
              <a:buNone/>
            </a:pPr>
            <a:r>
              <a:rPr lang="en-US" dirty="0"/>
              <a:t>We made a maturity determination according to the diameter for the products whose diameter largely depends on whether they are ripe or not.</a:t>
            </a:r>
            <a:endParaRPr lang="tr-TR" dirty="0"/>
          </a:p>
        </p:txBody>
      </p:sp>
      <p:pic>
        <p:nvPicPr>
          <p:cNvPr id="4" name="Resim 3">
            <a:extLst>
              <a:ext uri="{FF2B5EF4-FFF2-40B4-BE49-F238E27FC236}">
                <a16:creationId xmlns:a16="http://schemas.microsoft.com/office/drawing/2014/main" id="{0CAAED0E-83C1-4709-BB38-65EFAC2D2440}"/>
              </a:ext>
            </a:extLst>
          </p:cNvPr>
          <p:cNvPicPr>
            <a:picLocks noChangeAspect="1"/>
          </p:cNvPicPr>
          <p:nvPr/>
        </p:nvPicPr>
        <p:blipFill rotWithShape="1">
          <a:blip r:embed="rId2">
            <a:extLst>
              <a:ext uri="{28A0092B-C50C-407E-A947-70E740481C1C}">
                <a14:useLocalDpi xmlns:a14="http://schemas.microsoft.com/office/drawing/2010/main" val="0"/>
              </a:ext>
            </a:extLst>
          </a:blip>
          <a:srcRect l="1868"/>
          <a:stretch/>
        </p:blipFill>
        <p:spPr>
          <a:xfrm>
            <a:off x="6345380" y="1971977"/>
            <a:ext cx="4366953" cy="3362008"/>
          </a:xfrm>
          <a:prstGeom prst="rect">
            <a:avLst/>
          </a:prstGeom>
        </p:spPr>
      </p:pic>
      <p:pic>
        <p:nvPicPr>
          <p:cNvPr id="6" name="Resim 5">
            <a:extLst>
              <a:ext uri="{FF2B5EF4-FFF2-40B4-BE49-F238E27FC236}">
                <a16:creationId xmlns:a16="http://schemas.microsoft.com/office/drawing/2014/main" id="{35ACA2CD-F684-43F4-A7A3-E00C545E5D25}"/>
              </a:ext>
            </a:extLst>
          </p:cNvPr>
          <p:cNvPicPr>
            <a:picLocks noChangeAspect="1"/>
          </p:cNvPicPr>
          <p:nvPr/>
        </p:nvPicPr>
        <p:blipFill rotWithShape="1">
          <a:blip r:embed="rId3">
            <a:extLst>
              <a:ext uri="{28A0092B-C50C-407E-A947-70E740481C1C}">
                <a14:useLocalDpi xmlns:a14="http://schemas.microsoft.com/office/drawing/2010/main" val="0"/>
              </a:ext>
            </a:extLst>
          </a:blip>
          <a:srcRect l="1145" t="1712" b="2519"/>
          <a:stretch/>
        </p:blipFill>
        <p:spPr>
          <a:xfrm>
            <a:off x="1066800" y="2115126"/>
            <a:ext cx="4537825" cy="3075709"/>
          </a:xfrm>
          <a:prstGeom prst="rect">
            <a:avLst/>
          </a:prstGeom>
        </p:spPr>
      </p:pic>
    </p:spTree>
    <p:extLst>
      <p:ext uri="{BB962C8B-B14F-4D97-AF65-F5344CB8AC3E}">
        <p14:creationId xmlns:p14="http://schemas.microsoft.com/office/powerpoint/2010/main" val="139989131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bun">
  <a:themeElements>
    <a:clrScheme name="Sabu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26B02"/>
      </a:folHlink>
    </a:clrScheme>
    <a:fontScheme name="Sabu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bu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6728D11B-929E-4324-91B0-4A4DA4CAC3DD}"/>
    </a:ext>
  </a:extLst>
</a:theme>
</file>

<file path=docProps/app.xml><?xml version="1.0" encoding="utf-8"?>
<Properties xmlns="http://schemas.openxmlformats.org/officeDocument/2006/extended-properties" xmlns:vt="http://schemas.openxmlformats.org/officeDocument/2006/docPropsVTypes">
  <Template>TM03457510[[fn=Sabun]]</Template>
  <TotalTime>241</TotalTime>
  <Words>394</Words>
  <Application>Microsoft Office PowerPoint</Application>
  <PresentationFormat>Geniş ekran</PresentationFormat>
  <Paragraphs>30</Paragraphs>
  <Slides>11</Slides>
  <Notes>0</Notes>
  <HiddenSlides>0</HiddenSlides>
  <MMClips>0</MMClips>
  <ScaleCrop>false</ScaleCrop>
  <HeadingPairs>
    <vt:vector size="6" baseType="variant">
      <vt:variant>
        <vt:lpstr>Kullanılan Yazı Tipleri</vt:lpstr>
      </vt:variant>
      <vt:variant>
        <vt:i4>2</vt:i4>
      </vt:variant>
      <vt:variant>
        <vt:lpstr>Tema</vt:lpstr>
      </vt:variant>
      <vt:variant>
        <vt:i4>1</vt:i4>
      </vt:variant>
      <vt:variant>
        <vt:lpstr>Slayt Başlıkları</vt:lpstr>
      </vt:variant>
      <vt:variant>
        <vt:i4>11</vt:i4>
      </vt:variant>
    </vt:vector>
  </HeadingPairs>
  <TitlesOfParts>
    <vt:vector size="14" baseType="lpstr">
      <vt:lpstr>Arial</vt:lpstr>
      <vt:lpstr>Century Gothic</vt:lpstr>
      <vt:lpstr>Sabun</vt:lpstr>
      <vt:lpstr>Harvest Time Alert </vt:lpstr>
      <vt:lpstr>PowerPoint Sunusu</vt:lpstr>
      <vt:lpstr>PowerPoint Sunusu</vt:lpstr>
      <vt:lpstr>PowerPoint Sunusu</vt:lpstr>
      <vt:lpstr>PowerPoint Sunusu</vt:lpstr>
      <vt:lpstr>Diffuculties </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Harvest Time Alert</dc:title>
  <dc:creator>AYSU</dc:creator>
  <cp:lastModifiedBy>AYSU</cp:lastModifiedBy>
  <cp:revision>24</cp:revision>
  <dcterms:created xsi:type="dcterms:W3CDTF">2021-06-06T12:51:31Z</dcterms:created>
  <dcterms:modified xsi:type="dcterms:W3CDTF">2021-06-06T19:34:58Z</dcterms:modified>
</cp:coreProperties>
</file>